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0"/>
  </p:notesMasterIdLst>
  <p:sldIdLst>
    <p:sldId id="437" r:id="rId2"/>
    <p:sldId id="438" r:id="rId3"/>
    <p:sldId id="436" r:id="rId4"/>
    <p:sldId id="439" r:id="rId5"/>
    <p:sldId id="440" r:id="rId6"/>
    <p:sldId id="448" r:id="rId7"/>
    <p:sldId id="441" r:id="rId8"/>
    <p:sldId id="442" r:id="rId9"/>
    <p:sldId id="443" r:id="rId10"/>
    <p:sldId id="444" r:id="rId11"/>
    <p:sldId id="420" r:id="rId12"/>
    <p:sldId id="421" r:id="rId13"/>
    <p:sldId id="422" r:id="rId14"/>
    <p:sldId id="427" r:id="rId15"/>
    <p:sldId id="463" r:id="rId16"/>
    <p:sldId id="423" r:id="rId17"/>
    <p:sldId id="464" r:id="rId18"/>
    <p:sldId id="424" r:id="rId19"/>
    <p:sldId id="363" r:id="rId20"/>
    <p:sldId id="426" r:id="rId21"/>
    <p:sldId id="433" r:id="rId22"/>
    <p:sldId id="431" r:id="rId23"/>
    <p:sldId id="432" r:id="rId24"/>
    <p:sldId id="434" r:id="rId25"/>
    <p:sldId id="445" r:id="rId26"/>
    <p:sldId id="311" r:id="rId27"/>
    <p:sldId id="429" r:id="rId28"/>
    <p:sldId id="446"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F29790-1F57-4ECD-8CE2-84B11BBB6E61}" v="84" dt="2020-02-04T14:03:49.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60"/>
  </p:normalViewPr>
  <p:slideViewPr>
    <p:cSldViewPr snapToGrid="0">
      <p:cViewPr varScale="1">
        <p:scale>
          <a:sx n="58" d="100"/>
          <a:sy n="58" d="100"/>
        </p:scale>
        <p:origin x="98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959203-5AC8-4F99-A773-B826DF0967F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32A4B8F0-D33A-413A-BD68-8906B42D476C}">
      <dgm:prSet phldrT="[Text]"/>
      <dgm:spPr>
        <a:ln>
          <a:solidFill>
            <a:schemeClr val="bg2"/>
          </a:solidFill>
        </a:ln>
      </dgm:spPr>
      <dgm:t>
        <a:bodyPr/>
        <a:lstStyle/>
        <a:p>
          <a:pPr algn="ctr"/>
          <a:r>
            <a:rPr lang="en-US" dirty="0"/>
            <a:t>MHS Centro de Carreras </a:t>
          </a:r>
          <a:r>
            <a:rPr lang="en-US" dirty="0" err="1"/>
            <a:t>Universitarias</a:t>
          </a:r>
          <a:endParaRPr lang="en-US" dirty="0"/>
        </a:p>
      </dgm:t>
    </dgm:pt>
    <dgm:pt modelId="{5BCEAF3B-578C-409F-B785-F7B3BCE6E01A}" type="parTrans" cxnId="{C7F39653-0051-4218-912B-9C8A67930FD9}">
      <dgm:prSet/>
      <dgm:spPr/>
      <dgm:t>
        <a:bodyPr/>
        <a:lstStyle/>
        <a:p>
          <a:pPr algn="ctr"/>
          <a:endParaRPr lang="en-US"/>
        </a:p>
      </dgm:t>
    </dgm:pt>
    <dgm:pt modelId="{36B20640-F5BE-4FA5-ADB0-5082CBC5DBBB}" type="sibTrans" cxnId="{C7F39653-0051-4218-912B-9C8A67930FD9}">
      <dgm:prSet/>
      <dgm:spPr/>
      <dgm:t>
        <a:bodyPr/>
        <a:lstStyle/>
        <a:p>
          <a:pPr algn="ctr"/>
          <a:endParaRPr lang="en-US"/>
        </a:p>
      </dgm:t>
    </dgm:pt>
    <dgm:pt modelId="{D1C9D86E-9F43-4FF1-966E-28FC7BED0292}">
      <dgm:prSet phldrT="[Text]"/>
      <dgm:spPr>
        <a:ln>
          <a:solidFill>
            <a:schemeClr val="bg2"/>
          </a:solidFill>
        </a:ln>
      </dgm:spPr>
      <dgm:t>
        <a:bodyPr/>
        <a:lstStyle/>
        <a:p>
          <a:pPr algn="ctr"/>
          <a:r>
            <a:rPr lang="en-US" dirty="0"/>
            <a:t>High School 101</a:t>
          </a:r>
        </a:p>
      </dgm:t>
    </dgm:pt>
    <dgm:pt modelId="{23A50CBB-8BA2-4803-BE3C-DCDDA3D0B7F4}" type="parTrans" cxnId="{35E398BE-9A7C-4504-8F85-B177ED561A5E}">
      <dgm:prSet/>
      <dgm:spPr/>
      <dgm:t>
        <a:bodyPr/>
        <a:lstStyle/>
        <a:p>
          <a:pPr algn="ctr"/>
          <a:endParaRPr lang="en-US"/>
        </a:p>
      </dgm:t>
    </dgm:pt>
    <dgm:pt modelId="{99F52022-8319-4BA4-97E9-6AFB568182DB}" type="sibTrans" cxnId="{35E398BE-9A7C-4504-8F85-B177ED561A5E}">
      <dgm:prSet/>
      <dgm:spPr/>
      <dgm:t>
        <a:bodyPr/>
        <a:lstStyle/>
        <a:p>
          <a:pPr algn="ctr"/>
          <a:endParaRPr lang="en-US"/>
        </a:p>
      </dgm:t>
    </dgm:pt>
    <dgm:pt modelId="{ADF66D00-9A64-4F0D-BA96-FE9D3DFA1184}">
      <dgm:prSet phldrT="[Text]"/>
      <dgm:spPr>
        <a:ln>
          <a:solidFill>
            <a:schemeClr val="bg2"/>
          </a:solidFill>
        </a:ln>
      </dgm:spPr>
      <dgm:t>
        <a:bodyPr/>
        <a:lstStyle/>
        <a:p>
          <a:pPr algn="ctr"/>
          <a:r>
            <a:rPr lang="en-US" dirty="0" err="1"/>
            <a:t>Deportes</a:t>
          </a:r>
          <a:r>
            <a:rPr lang="en-US" dirty="0"/>
            <a:t> &amp; </a:t>
          </a:r>
          <a:r>
            <a:rPr lang="en-US" dirty="0" err="1"/>
            <a:t>Actividades</a:t>
          </a:r>
          <a:r>
            <a:rPr lang="en-US" dirty="0"/>
            <a:t> </a:t>
          </a:r>
          <a:r>
            <a:rPr lang="en-US" dirty="0" err="1"/>
            <a:t>Extracurriculares</a:t>
          </a:r>
          <a:endParaRPr lang="en-US" dirty="0"/>
        </a:p>
      </dgm:t>
    </dgm:pt>
    <dgm:pt modelId="{97ADFEAE-4AAB-4470-A8E4-2E8F818D1A2F}" type="parTrans" cxnId="{AA801107-B760-446F-8827-456CFF2FADFA}">
      <dgm:prSet/>
      <dgm:spPr/>
      <dgm:t>
        <a:bodyPr/>
        <a:lstStyle/>
        <a:p>
          <a:pPr algn="ctr"/>
          <a:endParaRPr lang="en-US"/>
        </a:p>
      </dgm:t>
    </dgm:pt>
    <dgm:pt modelId="{B7F00FCF-7E05-458A-A025-394EFA752E3F}" type="sibTrans" cxnId="{AA801107-B760-446F-8827-456CFF2FADFA}">
      <dgm:prSet/>
      <dgm:spPr/>
      <dgm:t>
        <a:bodyPr/>
        <a:lstStyle/>
        <a:p>
          <a:pPr algn="ctr"/>
          <a:endParaRPr lang="en-US"/>
        </a:p>
      </dgm:t>
    </dgm:pt>
    <dgm:pt modelId="{6E492771-D456-4366-9FDA-9C89A40519D2}">
      <dgm:prSet/>
      <dgm:spPr>
        <a:ln>
          <a:solidFill>
            <a:schemeClr val="bg2"/>
          </a:solidFill>
        </a:ln>
      </dgm:spPr>
      <dgm:t>
        <a:bodyPr/>
        <a:lstStyle/>
        <a:p>
          <a:r>
            <a:rPr lang="en-US" dirty="0" err="1"/>
            <a:t>Niveles</a:t>
          </a:r>
          <a:r>
            <a:rPr lang="en-US" dirty="0"/>
            <a:t> de </a:t>
          </a:r>
          <a:r>
            <a:rPr lang="en-US" dirty="0" err="1"/>
            <a:t>Instrucción</a:t>
          </a:r>
          <a:r>
            <a:rPr lang="en-US" dirty="0"/>
            <a:t> y </a:t>
          </a:r>
          <a:r>
            <a:rPr lang="en-US" dirty="0" err="1"/>
            <a:t>Oferta</a:t>
          </a:r>
          <a:r>
            <a:rPr lang="en-US" dirty="0"/>
            <a:t> de </a:t>
          </a:r>
          <a:r>
            <a:rPr lang="en-US" dirty="0" err="1"/>
            <a:t>Cursos</a:t>
          </a:r>
          <a:endParaRPr lang="en-US" dirty="0"/>
        </a:p>
      </dgm:t>
    </dgm:pt>
    <dgm:pt modelId="{642D5FAB-0F2E-46E8-AA75-49CDE9F5B0F3}" type="parTrans" cxnId="{24063212-0BA9-47C2-BB03-45E2C5F0AF23}">
      <dgm:prSet/>
      <dgm:spPr/>
      <dgm:t>
        <a:bodyPr/>
        <a:lstStyle/>
        <a:p>
          <a:endParaRPr lang="en-US"/>
        </a:p>
      </dgm:t>
    </dgm:pt>
    <dgm:pt modelId="{98E9D7D6-4F8C-4192-B405-19380E047E50}" type="sibTrans" cxnId="{24063212-0BA9-47C2-BB03-45E2C5F0AF23}">
      <dgm:prSet/>
      <dgm:spPr/>
      <dgm:t>
        <a:bodyPr/>
        <a:lstStyle/>
        <a:p>
          <a:endParaRPr lang="en-US"/>
        </a:p>
      </dgm:t>
    </dgm:pt>
    <dgm:pt modelId="{4A67DB03-BF26-4519-81FF-32310EC2FC71}">
      <dgm:prSet/>
      <dgm:spPr>
        <a:ln>
          <a:solidFill>
            <a:schemeClr val="bg2"/>
          </a:solidFill>
        </a:ln>
      </dgm:spPr>
      <dgm:t>
        <a:bodyPr/>
        <a:lstStyle/>
        <a:p>
          <a:r>
            <a:rPr lang="en-US" dirty="0" err="1"/>
            <a:t>Requerimientos</a:t>
          </a:r>
          <a:r>
            <a:rPr lang="en-US" dirty="0"/>
            <a:t> de </a:t>
          </a:r>
          <a:r>
            <a:rPr lang="en-US" dirty="0" err="1"/>
            <a:t>Graduación</a:t>
          </a:r>
          <a:r>
            <a:rPr lang="en-US" dirty="0"/>
            <a:t> &amp; </a:t>
          </a:r>
          <a:r>
            <a:rPr lang="en-US" dirty="0" err="1"/>
            <a:t>Créditos</a:t>
          </a:r>
          <a:endParaRPr lang="en-US" dirty="0"/>
        </a:p>
      </dgm:t>
    </dgm:pt>
    <dgm:pt modelId="{15A9C249-CBC6-4DDE-A671-09A4605A08DE}" type="parTrans" cxnId="{6FC8B951-DE5C-4C86-BF7D-2D489F8BEB80}">
      <dgm:prSet/>
      <dgm:spPr/>
      <dgm:t>
        <a:bodyPr/>
        <a:lstStyle/>
        <a:p>
          <a:endParaRPr lang="en-US"/>
        </a:p>
      </dgm:t>
    </dgm:pt>
    <dgm:pt modelId="{60DFD030-704D-4994-9D46-E829B170BCF5}" type="sibTrans" cxnId="{6FC8B951-DE5C-4C86-BF7D-2D489F8BEB80}">
      <dgm:prSet/>
      <dgm:spPr/>
      <dgm:t>
        <a:bodyPr/>
        <a:lstStyle/>
        <a:p>
          <a:endParaRPr lang="en-US"/>
        </a:p>
      </dgm:t>
    </dgm:pt>
    <dgm:pt modelId="{E7D1F1AA-80C8-4C59-B4D5-A21773E6C8EC}" type="pres">
      <dgm:prSet presAssocID="{1E959203-5AC8-4F99-A773-B826DF0967F0}" presName="linearFlow" presStyleCnt="0">
        <dgm:presLayoutVars>
          <dgm:dir/>
          <dgm:resizeHandles val="exact"/>
        </dgm:presLayoutVars>
      </dgm:prSet>
      <dgm:spPr/>
    </dgm:pt>
    <dgm:pt modelId="{81D06DB7-5F7C-4709-989E-D576765E79B3}" type="pres">
      <dgm:prSet presAssocID="{D1C9D86E-9F43-4FF1-966E-28FC7BED0292}" presName="composite" presStyleCnt="0"/>
      <dgm:spPr/>
    </dgm:pt>
    <dgm:pt modelId="{BABCD52A-393D-443E-8FB8-4C77A3FBF968}" type="pres">
      <dgm:prSet presAssocID="{D1C9D86E-9F43-4FF1-966E-28FC7BED0292}" presName="imgShp" presStyleLbl="fgImgPlace1" presStyleIdx="0" presStyleCnt="5"/>
      <dgm:spPr>
        <a:prstGeom prst="rightArrow">
          <a:avLst/>
        </a:prstGeom>
        <a:solidFill>
          <a:srgbClr val="C00000"/>
        </a:solidFill>
        <a:ln>
          <a:solidFill>
            <a:schemeClr val="bg1"/>
          </a:solidFill>
        </a:ln>
      </dgm:spPr>
    </dgm:pt>
    <dgm:pt modelId="{5533F7B1-44F3-4657-A4D8-C4551018D497}" type="pres">
      <dgm:prSet presAssocID="{D1C9D86E-9F43-4FF1-966E-28FC7BED0292}" presName="txShp" presStyleLbl="node1" presStyleIdx="0" presStyleCnt="5">
        <dgm:presLayoutVars>
          <dgm:bulletEnabled val="1"/>
        </dgm:presLayoutVars>
      </dgm:prSet>
      <dgm:spPr/>
    </dgm:pt>
    <dgm:pt modelId="{6267A1FB-E82D-4FB0-A21B-D7C8145F3CC9}" type="pres">
      <dgm:prSet presAssocID="{99F52022-8319-4BA4-97E9-6AFB568182DB}" presName="spacing" presStyleCnt="0"/>
      <dgm:spPr/>
    </dgm:pt>
    <dgm:pt modelId="{652E6448-E5E3-46FF-A02D-242907D1D6CB}" type="pres">
      <dgm:prSet presAssocID="{4A67DB03-BF26-4519-81FF-32310EC2FC71}" presName="composite" presStyleCnt="0"/>
      <dgm:spPr/>
    </dgm:pt>
    <dgm:pt modelId="{71A7E519-51B7-48E1-95C0-B13FA51FE4AA}" type="pres">
      <dgm:prSet presAssocID="{4A67DB03-BF26-4519-81FF-32310EC2FC71}" presName="imgShp" presStyleLbl="fgImgPlace1" presStyleIdx="1" presStyleCnt="5"/>
      <dgm:spPr>
        <a:prstGeom prst="rightArrow">
          <a:avLst/>
        </a:prstGeom>
        <a:solidFill>
          <a:srgbClr val="C00000"/>
        </a:solidFill>
        <a:ln>
          <a:solidFill>
            <a:schemeClr val="bg1"/>
          </a:solidFill>
        </a:ln>
      </dgm:spPr>
    </dgm:pt>
    <dgm:pt modelId="{F4B27AD7-8592-44C5-A67B-113915207CE9}" type="pres">
      <dgm:prSet presAssocID="{4A67DB03-BF26-4519-81FF-32310EC2FC71}" presName="txShp" presStyleLbl="node1" presStyleIdx="1" presStyleCnt="5">
        <dgm:presLayoutVars>
          <dgm:bulletEnabled val="1"/>
        </dgm:presLayoutVars>
      </dgm:prSet>
      <dgm:spPr/>
    </dgm:pt>
    <dgm:pt modelId="{B687B376-C293-4AC3-9520-27B3EE61D3D6}" type="pres">
      <dgm:prSet presAssocID="{60DFD030-704D-4994-9D46-E829B170BCF5}" presName="spacing" presStyleCnt="0"/>
      <dgm:spPr/>
    </dgm:pt>
    <dgm:pt modelId="{D8C8DD63-FAFB-46B9-BF5B-33498F9EB1C3}" type="pres">
      <dgm:prSet presAssocID="{6E492771-D456-4366-9FDA-9C89A40519D2}" presName="composite" presStyleCnt="0"/>
      <dgm:spPr/>
    </dgm:pt>
    <dgm:pt modelId="{81CDD07B-3EC3-41FE-811C-E297F45F93FB}" type="pres">
      <dgm:prSet presAssocID="{6E492771-D456-4366-9FDA-9C89A40519D2}" presName="imgShp" presStyleLbl="fgImgPlace1" presStyleIdx="2" presStyleCnt="5"/>
      <dgm:spPr>
        <a:prstGeom prst="rightArrow">
          <a:avLst/>
        </a:prstGeom>
        <a:solidFill>
          <a:srgbClr val="C00000"/>
        </a:solidFill>
        <a:ln>
          <a:solidFill>
            <a:schemeClr val="bg1"/>
          </a:solidFill>
        </a:ln>
      </dgm:spPr>
    </dgm:pt>
    <dgm:pt modelId="{F42EE6D6-A714-422B-9F1F-BA838071EE15}" type="pres">
      <dgm:prSet presAssocID="{6E492771-D456-4366-9FDA-9C89A40519D2}" presName="txShp" presStyleLbl="node1" presStyleIdx="2" presStyleCnt="5">
        <dgm:presLayoutVars>
          <dgm:bulletEnabled val="1"/>
        </dgm:presLayoutVars>
      </dgm:prSet>
      <dgm:spPr/>
    </dgm:pt>
    <dgm:pt modelId="{D7A637CD-70ED-4379-AC19-BBCA0FCCE59E}" type="pres">
      <dgm:prSet presAssocID="{98E9D7D6-4F8C-4192-B405-19380E047E50}" presName="spacing" presStyleCnt="0"/>
      <dgm:spPr/>
    </dgm:pt>
    <dgm:pt modelId="{D79F7365-DEFE-4579-BEFF-E27E0CF369F9}" type="pres">
      <dgm:prSet presAssocID="{ADF66D00-9A64-4F0D-BA96-FE9D3DFA1184}" presName="composite" presStyleCnt="0"/>
      <dgm:spPr/>
    </dgm:pt>
    <dgm:pt modelId="{3C05AEF4-BC26-4FE8-9A92-7AD61A72C74F}" type="pres">
      <dgm:prSet presAssocID="{ADF66D00-9A64-4F0D-BA96-FE9D3DFA1184}" presName="imgShp" presStyleLbl="fgImgPlace1" presStyleIdx="3" presStyleCnt="5"/>
      <dgm:spPr>
        <a:prstGeom prst="rightArrow">
          <a:avLst/>
        </a:prstGeom>
        <a:solidFill>
          <a:srgbClr val="C00000"/>
        </a:solidFill>
        <a:ln>
          <a:solidFill>
            <a:schemeClr val="bg1"/>
          </a:solidFill>
        </a:ln>
      </dgm:spPr>
    </dgm:pt>
    <dgm:pt modelId="{54DFC601-9B0A-404B-8DD3-F1B25B2EEDB3}" type="pres">
      <dgm:prSet presAssocID="{ADF66D00-9A64-4F0D-BA96-FE9D3DFA1184}" presName="txShp" presStyleLbl="node1" presStyleIdx="3" presStyleCnt="5">
        <dgm:presLayoutVars>
          <dgm:bulletEnabled val="1"/>
        </dgm:presLayoutVars>
      </dgm:prSet>
      <dgm:spPr/>
    </dgm:pt>
    <dgm:pt modelId="{1C0C44A4-B1F0-4891-9CA4-9F3248FB7ECE}" type="pres">
      <dgm:prSet presAssocID="{B7F00FCF-7E05-458A-A025-394EFA752E3F}" presName="spacing" presStyleCnt="0"/>
      <dgm:spPr/>
    </dgm:pt>
    <dgm:pt modelId="{12598381-0E67-463C-AC8B-D4B10558AE7E}" type="pres">
      <dgm:prSet presAssocID="{32A4B8F0-D33A-413A-BD68-8906B42D476C}" presName="composite" presStyleCnt="0"/>
      <dgm:spPr/>
    </dgm:pt>
    <dgm:pt modelId="{F7787A2B-CC1B-4AA2-80FE-2651FF1E7CD4}" type="pres">
      <dgm:prSet presAssocID="{32A4B8F0-D33A-413A-BD68-8906B42D476C}" presName="imgShp" presStyleLbl="fgImgPlace1" presStyleIdx="4" presStyleCnt="5"/>
      <dgm:spPr>
        <a:prstGeom prst="rightArrow">
          <a:avLst/>
        </a:prstGeom>
        <a:solidFill>
          <a:srgbClr val="C00000"/>
        </a:solidFill>
        <a:ln>
          <a:solidFill>
            <a:schemeClr val="bg1"/>
          </a:solidFill>
        </a:ln>
      </dgm:spPr>
    </dgm:pt>
    <dgm:pt modelId="{FBD43224-28F5-4859-916E-6D885D811BD5}" type="pres">
      <dgm:prSet presAssocID="{32A4B8F0-D33A-413A-BD68-8906B42D476C}" presName="txShp" presStyleLbl="node1" presStyleIdx="4" presStyleCnt="5">
        <dgm:presLayoutVars>
          <dgm:bulletEnabled val="1"/>
        </dgm:presLayoutVars>
      </dgm:prSet>
      <dgm:spPr/>
    </dgm:pt>
  </dgm:ptLst>
  <dgm:cxnLst>
    <dgm:cxn modelId="{AA801107-B760-446F-8827-456CFF2FADFA}" srcId="{1E959203-5AC8-4F99-A773-B826DF0967F0}" destId="{ADF66D00-9A64-4F0D-BA96-FE9D3DFA1184}" srcOrd="3" destOrd="0" parTransId="{97ADFEAE-4AAB-4470-A8E4-2E8F818D1A2F}" sibTransId="{B7F00FCF-7E05-458A-A025-394EFA752E3F}"/>
    <dgm:cxn modelId="{24063212-0BA9-47C2-BB03-45E2C5F0AF23}" srcId="{1E959203-5AC8-4F99-A773-B826DF0967F0}" destId="{6E492771-D456-4366-9FDA-9C89A40519D2}" srcOrd="2" destOrd="0" parTransId="{642D5FAB-0F2E-46E8-AA75-49CDE9F5B0F3}" sibTransId="{98E9D7D6-4F8C-4192-B405-19380E047E50}"/>
    <dgm:cxn modelId="{0076DB12-758D-4134-97EB-A3B97C089013}" type="presOf" srcId="{ADF66D00-9A64-4F0D-BA96-FE9D3DFA1184}" destId="{54DFC601-9B0A-404B-8DD3-F1B25B2EEDB3}" srcOrd="0" destOrd="0" presId="urn:microsoft.com/office/officeart/2005/8/layout/vList3"/>
    <dgm:cxn modelId="{48AF0A68-D899-44F8-B8D2-08E6CD69AEB6}" type="presOf" srcId="{32A4B8F0-D33A-413A-BD68-8906B42D476C}" destId="{FBD43224-28F5-4859-916E-6D885D811BD5}" srcOrd="0" destOrd="0" presId="urn:microsoft.com/office/officeart/2005/8/layout/vList3"/>
    <dgm:cxn modelId="{73F4A76A-C026-4B0D-B95E-A01925D2681D}" type="presOf" srcId="{D1C9D86E-9F43-4FF1-966E-28FC7BED0292}" destId="{5533F7B1-44F3-4657-A4D8-C4551018D497}" srcOrd="0" destOrd="0" presId="urn:microsoft.com/office/officeart/2005/8/layout/vList3"/>
    <dgm:cxn modelId="{251C774E-BD0E-4AAA-9E60-CC325A0230B5}" type="presOf" srcId="{1E959203-5AC8-4F99-A773-B826DF0967F0}" destId="{E7D1F1AA-80C8-4C59-B4D5-A21773E6C8EC}" srcOrd="0" destOrd="0" presId="urn:microsoft.com/office/officeart/2005/8/layout/vList3"/>
    <dgm:cxn modelId="{6FC8B951-DE5C-4C86-BF7D-2D489F8BEB80}" srcId="{1E959203-5AC8-4F99-A773-B826DF0967F0}" destId="{4A67DB03-BF26-4519-81FF-32310EC2FC71}" srcOrd="1" destOrd="0" parTransId="{15A9C249-CBC6-4DDE-A671-09A4605A08DE}" sibTransId="{60DFD030-704D-4994-9D46-E829B170BCF5}"/>
    <dgm:cxn modelId="{C7F39653-0051-4218-912B-9C8A67930FD9}" srcId="{1E959203-5AC8-4F99-A773-B826DF0967F0}" destId="{32A4B8F0-D33A-413A-BD68-8906B42D476C}" srcOrd="4" destOrd="0" parTransId="{5BCEAF3B-578C-409F-B785-F7B3BCE6E01A}" sibTransId="{36B20640-F5BE-4FA5-ADB0-5082CBC5DBBB}"/>
    <dgm:cxn modelId="{1A661A9B-8818-458F-939B-AD9E43623478}" type="presOf" srcId="{6E492771-D456-4366-9FDA-9C89A40519D2}" destId="{F42EE6D6-A714-422B-9F1F-BA838071EE15}" srcOrd="0" destOrd="0" presId="urn:microsoft.com/office/officeart/2005/8/layout/vList3"/>
    <dgm:cxn modelId="{35E398BE-9A7C-4504-8F85-B177ED561A5E}" srcId="{1E959203-5AC8-4F99-A773-B826DF0967F0}" destId="{D1C9D86E-9F43-4FF1-966E-28FC7BED0292}" srcOrd="0" destOrd="0" parTransId="{23A50CBB-8BA2-4803-BE3C-DCDDA3D0B7F4}" sibTransId="{99F52022-8319-4BA4-97E9-6AFB568182DB}"/>
    <dgm:cxn modelId="{FD733AFF-ABCC-4F20-AA8D-0140308DC8DB}" type="presOf" srcId="{4A67DB03-BF26-4519-81FF-32310EC2FC71}" destId="{F4B27AD7-8592-44C5-A67B-113915207CE9}" srcOrd="0" destOrd="0" presId="urn:microsoft.com/office/officeart/2005/8/layout/vList3"/>
    <dgm:cxn modelId="{F0C69953-2647-4184-A068-5B4134D9C3F7}" type="presParOf" srcId="{E7D1F1AA-80C8-4C59-B4D5-A21773E6C8EC}" destId="{81D06DB7-5F7C-4709-989E-D576765E79B3}" srcOrd="0" destOrd="0" presId="urn:microsoft.com/office/officeart/2005/8/layout/vList3"/>
    <dgm:cxn modelId="{EB8C3F8F-718A-4DEC-B7E9-873FEED3660E}" type="presParOf" srcId="{81D06DB7-5F7C-4709-989E-D576765E79B3}" destId="{BABCD52A-393D-443E-8FB8-4C77A3FBF968}" srcOrd="0" destOrd="0" presId="urn:microsoft.com/office/officeart/2005/8/layout/vList3"/>
    <dgm:cxn modelId="{91003193-EDC5-47FA-B185-9B9CC78586A2}" type="presParOf" srcId="{81D06DB7-5F7C-4709-989E-D576765E79B3}" destId="{5533F7B1-44F3-4657-A4D8-C4551018D497}" srcOrd="1" destOrd="0" presId="urn:microsoft.com/office/officeart/2005/8/layout/vList3"/>
    <dgm:cxn modelId="{83661E99-116C-48D0-9EC9-223A894F4E93}" type="presParOf" srcId="{E7D1F1AA-80C8-4C59-B4D5-A21773E6C8EC}" destId="{6267A1FB-E82D-4FB0-A21B-D7C8145F3CC9}" srcOrd="1" destOrd="0" presId="urn:microsoft.com/office/officeart/2005/8/layout/vList3"/>
    <dgm:cxn modelId="{785D0DA0-AA0D-499A-A8E3-2334AF1AE912}" type="presParOf" srcId="{E7D1F1AA-80C8-4C59-B4D5-A21773E6C8EC}" destId="{652E6448-E5E3-46FF-A02D-242907D1D6CB}" srcOrd="2" destOrd="0" presId="urn:microsoft.com/office/officeart/2005/8/layout/vList3"/>
    <dgm:cxn modelId="{12A51BDB-B9D9-4F20-84FC-AFD032498848}" type="presParOf" srcId="{652E6448-E5E3-46FF-A02D-242907D1D6CB}" destId="{71A7E519-51B7-48E1-95C0-B13FA51FE4AA}" srcOrd="0" destOrd="0" presId="urn:microsoft.com/office/officeart/2005/8/layout/vList3"/>
    <dgm:cxn modelId="{BB1F7D6B-8D14-4FD8-8DEC-E978C7994FD4}" type="presParOf" srcId="{652E6448-E5E3-46FF-A02D-242907D1D6CB}" destId="{F4B27AD7-8592-44C5-A67B-113915207CE9}" srcOrd="1" destOrd="0" presId="urn:microsoft.com/office/officeart/2005/8/layout/vList3"/>
    <dgm:cxn modelId="{1E6FAE57-4CA2-40F6-A540-4B3AC8AB9D86}" type="presParOf" srcId="{E7D1F1AA-80C8-4C59-B4D5-A21773E6C8EC}" destId="{B687B376-C293-4AC3-9520-27B3EE61D3D6}" srcOrd="3" destOrd="0" presId="urn:microsoft.com/office/officeart/2005/8/layout/vList3"/>
    <dgm:cxn modelId="{B62D0867-3E52-48CB-9578-C754276099C6}" type="presParOf" srcId="{E7D1F1AA-80C8-4C59-B4D5-A21773E6C8EC}" destId="{D8C8DD63-FAFB-46B9-BF5B-33498F9EB1C3}" srcOrd="4" destOrd="0" presId="urn:microsoft.com/office/officeart/2005/8/layout/vList3"/>
    <dgm:cxn modelId="{D4C90DD4-BD80-49C1-B200-4CF7573F6402}" type="presParOf" srcId="{D8C8DD63-FAFB-46B9-BF5B-33498F9EB1C3}" destId="{81CDD07B-3EC3-41FE-811C-E297F45F93FB}" srcOrd="0" destOrd="0" presId="urn:microsoft.com/office/officeart/2005/8/layout/vList3"/>
    <dgm:cxn modelId="{F5B6E588-351E-4F86-8088-7037210F8DB0}" type="presParOf" srcId="{D8C8DD63-FAFB-46B9-BF5B-33498F9EB1C3}" destId="{F42EE6D6-A714-422B-9F1F-BA838071EE15}" srcOrd="1" destOrd="0" presId="urn:microsoft.com/office/officeart/2005/8/layout/vList3"/>
    <dgm:cxn modelId="{0FBD6A50-89A4-4D54-BF97-0A0DEAA5B2EE}" type="presParOf" srcId="{E7D1F1AA-80C8-4C59-B4D5-A21773E6C8EC}" destId="{D7A637CD-70ED-4379-AC19-BBCA0FCCE59E}" srcOrd="5" destOrd="0" presId="urn:microsoft.com/office/officeart/2005/8/layout/vList3"/>
    <dgm:cxn modelId="{4529E33F-C6E6-41FC-8D79-BBAD5661DF95}" type="presParOf" srcId="{E7D1F1AA-80C8-4C59-B4D5-A21773E6C8EC}" destId="{D79F7365-DEFE-4579-BEFF-E27E0CF369F9}" srcOrd="6" destOrd="0" presId="urn:microsoft.com/office/officeart/2005/8/layout/vList3"/>
    <dgm:cxn modelId="{1AC2C12F-8B59-4A76-A9BA-D92FA22420CE}" type="presParOf" srcId="{D79F7365-DEFE-4579-BEFF-E27E0CF369F9}" destId="{3C05AEF4-BC26-4FE8-9A92-7AD61A72C74F}" srcOrd="0" destOrd="0" presId="urn:microsoft.com/office/officeart/2005/8/layout/vList3"/>
    <dgm:cxn modelId="{A27EB2B3-5F4F-4E09-B06B-D2049BDC98ED}" type="presParOf" srcId="{D79F7365-DEFE-4579-BEFF-E27E0CF369F9}" destId="{54DFC601-9B0A-404B-8DD3-F1B25B2EEDB3}" srcOrd="1" destOrd="0" presId="urn:microsoft.com/office/officeart/2005/8/layout/vList3"/>
    <dgm:cxn modelId="{9D1AAD53-33DF-4507-88B7-0B3D14FF90A3}" type="presParOf" srcId="{E7D1F1AA-80C8-4C59-B4D5-A21773E6C8EC}" destId="{1C0C44A4-B1F0-4891-9CA4-9F3248FB7ECE}" srcOrd="7" destOrd="0" presId="urn:microsoft.com/office/officeart/2005/8/layout/vList3"/>
    <dgm:cxn modelId="{44E87083-BE9B-46E3-967B-03B4F124E026}" type="presParOf" srcId="{E7D1F1AA-80C8-4C59-B4D5-A21773E6C8EC}" destId="{12598381-0E67-463C-AC8B-D4B10558AE7E}" srcOrd="8" destOrd="0" presId="urn:microsoft.com/office/officeart/2005/8/layout/vList3"/>
    <dgm:cxn modelId="{73B7FF50-1E6C-4584-BDD5-3F3BF4A8659C}" type="presParOf" srcId="{12598381-0E67-463C-AC8B-D4B10558AE7E}" destId="{F7787A2B-CC1B-4AA2-80FE-2651FF1E7CD4}" srcOrd="0" destOrd="0" presId="urn:microsoft.com/office/officeart/2005/8/layout/vList3"/>
    <dgm:cxn modelId="{88C376CD-2AE2-4F78-A1BA-EDC875C63D76}" type="presParOf" srcId="{12598381-0E67-463C-AC8B-D4B10558AE7E}" destId="{FBD43224-28F5-4859-916E-6D885D811BD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C813CA-43AA-4A68-9C5B-93090235CB06}" type="doc">
      <dgm:prSet loTypeId="urn:microsoft.com/office/officeart/2005/8/layout/hList1" loCatId="list" qsTypeId="urn:microsoft.com/office/officeart/2005/8/quickstyle/simple1#1" qsCatId="simple" csTypeId="urn:microsoft.com/office/officeart/2005/8/colors/colorful1#1" csCatId="colorful" phldr="1"/>
      <dgm:spPr/>
      <dgm:t>
        <a:bodyPr/>
        <a:lstStyle/>
        <a:p>
          <a:endParaRPr lang="en-US"/>
        </a:p>
      </dgm:t>
    </dgm:pt>
    <dgm:pt modelId="{E069CD6C-627C-4A0F-99F3-CBEA1A6CAE7A}">
      <dgm:prSet phldrT="[Text]" custT="1"/>
      <dgm:spPr/>
      <dgm:t>
        <a:bodyPr/>
        <a:lstStyle/>
        <a:p>
          <a:pPr>
            <a:lnSpc>
              <a:spcPct val="100000"/>
            </a:lnSpc>
            <a:spcAft>
              <a:spcPts val="0"/>
            </a:spcAft>
          </a:pPr>
          <a:r>
            <a:rPr lang="en-US" sz="2000" b="1" dirty="0" err="1"/>
            <a:t>Calificaciones</a:t>
          </a:r>
          <a:r>
            <a:rPr lang="en-US" sz="2000" b="1" dirty="0"/>
            <a:t> del Middle School :</a:t>
          </a:r>
        </a:p>
        <a:p>
          <a:pPr>
            <a:lnSpc>
              <a:spcPct val="100000"/>
            </a:lnSpc>
            <a:spcAft>
              <a:spcPts val="0"/>
            </a:spcAft>
          </a:pPr>
          <a:r>
            <a:rPr lang="en-US" sz="1600" b="1" dirty="0" err="1"/>
            <a:t>Calculado</a:t>
          </a:r>
          <a:r>
            <a:rPr lang="en-US" sz="1600" b="1" dirty="0"/>
            <a:t> </a:t>
          </a:r>
          <a:r>
            <a:rPr lang="en-US" sz="1600" b="1" dirty="0" err="1"/>
            <a:t>usando</a:t>
          </a:r>
          <a:r>
            <a:rPr lang="en-US" sz="1600" b="1" dirty="0"/>
            <a:t> el Sistema de </a:t>
          </a:r>
          <a:r>
            <a:rPr lang="en-US" sz="1600" b="1" dirty="0" err="1"/>
            <a:t>promedios</a:t>
          </a:r>
          <a:endParaRPr lang="en-US" sz="1600" dirty="0"/>
        </a:p>
      </dgm:t>
    </dgm:pt>
    <dgm:pt modelId="{CE4DC259-4C2E-4655-98A1-FBA91F363C15}" type="parTrans" cxnId="{F7BA2993-7834-44B4-B23E-2A7720D26847}">
      <dgm:prSet/>
      <dgm:spPr/>
      <dgm:t>
        <a:bodyPr/>
        <a:lstStyle/>
        <a:p>
          <a:endParaRPr lang="en-US"/>
        </a:p>
      </dgm:t>
    </dgm:pt>
    <dgm:pt modelId="{17B714EF-07B7-4C4C-B7C8-C810866C7FEC}" type="sibTrans" cxnId="{F7BA2993-7834-44B4-B23E-2A7720D26847}">
      <dgm:prSet/>
      <dgm:spPr/>
      <dgm:t>
        <a:bodyPr/>
        <a:lstStyle/>
        <a:p>
          <a:endParaRPr lang="en-US"/>
        </a:p>
      </dgm:t>
    </dgm:pt>
    <dgm:pt modelId="{1712CE0B-E9AC-4D58-BE28-93DA441EA569}">
      <dgm:prSet phldrT="[Text]" custT="1"/>
      <dgm:spPr/>
      <dgm:t>
        <a:bodyPr/>
        <a:lstStyle/>
        <a:p>
          <a:pPr>
            <a:lnSpc>
              <a:spcPct val="100000"/>
            </a:lnSpc>
            <a:spcAft>
              <a:spcPts val="0"/>
            </a:spcAft>
          </a:pPr>
          <a:r>
            <a:rPr lang="en-US" sz="2000" b="1" dirty="0" err="1"/>
            <a:t>Calificaciones</a:t>
          </a:r>
          <a:r>
            <a:rPr lang="en-US" sz="2000" b="1" dirty="0"/>
            <a:t> </a:t>
          </a:r>
          <a:r>
            <a:rPr lang="en-US" sz="2000" b="1" dirty="0" err="1"/>
            <a:t>en</a:t>
          </a:r>
          <a:r>
            <a:rPr lang="en-US" sz="2000" b="1" dirty="0"/>
            <a:t> el High School : </a:t>
          </a:r>
        </a:p>
        <a:p>
          <a:pPr>
            <a:lnSpc>
              <a:spcPct val="100000"/>
            </a:lnSpc>
            <a:spcAft>
              <a:spcPts val="0"/>
            </a:spcAft>
          </a:pPr>
          <a:r>
            <a:rPr lang="en-US" sz="1600" b="1" dirty="0" err="1"/>
            <a:t>Cada</a:t>
          </a:r>
          <a:r>
            <a:rPr lang="en-US" sz="1600" b="1" dirty="0"/>
            <a:t> </a:t>
          </a:r>
          <a:r>
            <a:rPr lang="en-US" sz="1600" b="1" dirty="0" err="1"/>
            <a:t>semestre</a:t>
          </a:r>
          <a:r>
            <a:rPr lang="en-US" sz="1600" b="1" dirty="0"/>
            <a:t> </a:t>
          </a:r>
          <a:r>
            <a:rPr lang="en-US" sz="1600" b="1" dirty="0" err="1"/>
            <a:t>es</a:t>
          </a:r>
          <a:r>
            <a:rPr lang="en-US" sz="1600" b="1" dirty="0"/>
            <a:t> </a:t>
          </a:r>
          <a:r>
            <a:rPr lang="en-US" sz="1600" b="1" dirty="0" err="1"/>
            <a:t>independiente</a:t>
          </a:r>
          <a:endParaRPr lang="en-US" sz="1600" b="1" dirty="0"/>
        </a:p>
        <a:p>
          <a:pPr>
            <a:lnSpc>
              <a:spcPct val="100000"/>
            </a:lnSpc>
            <a:spcAft>
              <a:spcPts val="0"/>
            </a:spcAft>
          </a:pPr>
          <a:r>
            <a:rPr lang="en-US" sz="1600" b="1" dirty="0"/>
            <a:t>(no se </a:t>
          </a:r>
          <a:r>
            <a:rPr lang="en-US" sz="1600" b="1" dirty="0" err="1"/>
            <a:t>promedia</a:t>
          </a:r>
          <a:r>
            <a:rPr lang="en-US" sz="1600" b="1" dirty="0"/>
            <a:t>).</a:t>
          </a:r>
          <a:endParaRPr lang="en-US" sz="1600" dirty="0"/>
        </a:p>
      </dgm:t>
    </dgm:pt>
    <dgm:pt modelId="{D0B5FB71-C2BF-4EBA-872F-37E702AF9ECA}" type="parTrans" cxnId="{708106BA-4FF1-4352-8CFB-5756309260C3}">
      <dgm:prSet/>
      <dgm:spPr/>
      <dgm:t>
        <a:bodyPr/>
        <a:lstStyle/>
        <a:p>
          <a:endParaRPr lang="en-US"/>
        </a:p>
      </dgm:t>
    </dgm:pt>
    <dgm:pt modelId="{EDAC9C95-DCF1-418A-B7BA-691A86A7F512}" type="sibTrans" cxnId="{708106BA-4FF1-4352-8CFB-5756309260C3}">
      <dgm:prSet/>
      <dgm:spPr/>
      <dgm:t>
        <a:bodyPr/>
        <a:lstStyle/>
        <a:p>
          <a:endParaRPr lang="en-US"/>
        </a:p>
      </dgm:t>
    </dgm:pt>
    <dgm:pt modelId="{E22948F7-6722-45EF-8598-BC36ACB6C82A}">
      <dgm:prSet phldrT="[Text]"/>
      <dgm:spPr/>
      <dgm:t>
        <a:bodyPr/>
        <a:lstStyle/>
        <a:p>
          <a:r>
            <a:rPr lang="en-US" u="sng" dirty="0" err="1"/>
            <a:t>Ejemplo</a:t>
          </a:r>
          <a:r>
            <a:rPr lang="en-US" u="sng" dirty="0"/>
            <a:t>:</a:t>
          </a:r>
          <a:r>
            <a:rPr lang="en-US" u="none" dirty="0"/>
            <a:t>                                  9</a:t>
          </a:r>
          <a:r>
            <a:rPr lang="en-US" u="none" baseline="30000" dirty="0"/>
            <a:t>th</a:t>
          </a:r>
          <a:r>
            <a:rPr lang="en-US" dirty="0"/>
            <a:t> grade English *Semester 1- 60</a:t>
          </a:r>
        </a:p>
      </dgm:t>
    </dgm:pt>
    <dgm:pt modelId="{C2DA5C45-30F4-4A02-8D27-A3A88C9C77BB}" type="parTrans" cxnId="{D0568FEE-E408-4363-9284-CF9697537D99}">
      <dgm:prSet/>
      <dgm:spPr/>
      <dgm:t>
        <a:bodyPr/>
        <a:lstStyle/>
        <a:p>
          <a:endParaRPr lang="en-US"/>
        </a:p>
      </dgm:t>
    </dgm:pt>
    <dgm:pt modelId="{16960067-DDBF-4495-833E-48CC1819C9F7}" type="sibTrans" cxnId="{D0568FEE-E408-4363-9284-CF9697537D99}">
      <dgm:prSet/>
      <dgm:spPr/>
      <dgm:t>
        <a:bodyPr/>
        <a:lstStyle/>
        <a:p>
          <a:endParaRPr lang="en-US"/>
        </a:p>
      </dgm:t>
    </dgm:pt>
    <dgm:pt modelId="{B405EFD3-9CF7-4B06-89DF-F6E45C9AC8BA}">
      <dgm:prSet phldrT="[Text]"/>
      <dgm:spPr/>
      <dgm:t>
        <a:bodyPr/>
        <a:lstStyle/>
        <a:p>
          <a:r>
            <a:rPr lang="en-US" u="sng" dirty="0" err="1"/>
            <a:t>Ejemplo</a:t>
          </a:r>
          <a:r>
            <a:rPr lang="en-US" u="sng" dirty="0"/>
            <a:t>:</a:t>
          </a:r>
          <a:r>
            <a:rPr lang="en-US" u="none" dirty="0"/>
            <a:t>                                  </a:t>
          </a:r>
          <a:r>
            <a:rPr lang="en-US" dirty="0"/>
            <a:t>8</a:t>
          </a:r>
          <a:r>
            <a:rPr lang="en-US" baseline="30000" dirty="0"/>
            <a:t>th</a:t>
          </a:r>
          <a:r>
            <a:rPr lang="en-US" dirty="0"/>
            <a:t> </a:t>
          </a:r>
          <a:r>
            <a:rPr lang="en-US" dirty="0" err="1"/>
            <a:t>grado</a:t>
          </a:r>
          <a:r>
            <a:rPr lang="en-US" dirty="0"/>
            <a:t> English       *</a:t>
          </a:r>
          <a:r>
            <a:rPr lang="en-US" dirty="0" err="1"/>
            <a:t>Semestre</a:t>
          </a:r>
          <a:r>
            <a:rPr lang="en-US" dirty="0"/>
            <a:t> 1- 60</a:t>
          </a:r>
        </a:p>
      </dgm:t>
    </dgm:pt>
    <dgm:pt modelId="{ED010743-99D1-48A4-A661-4451325157BF}" type="parTrans" cxnId="{3CD180A2-C952-4428-A54A-F7E529627959}">
      <dgm:prSet/>
      <dgm:spPr/>
      <dgm:t>
        <a:bodyPr/>
        <a:lstStyle/>
        <a:p>
          <a:endParaRPr lang="en-US"/>
        </a:p>
      </dgm:t>
    </dgm:pt>
    <dgm:pt modelId="{18B020AD-8822-416D-8E33-8CE853D99F12}" type="sibTrans" cxnId="{3CD180A2-C952-4428-A54A-F7E529627959}">
      <dgm:prSet/>
      <dgm:spPr/>
      <dgm:t>
        <a:bodyPr/>
        <a:lstStyle/>
        <a:p>
          <a:endParaRPr lang="en-US"/>
        </a:p>
      </dgm:t>
    </dgm:pt>
    <dgm:pt modelId="{659EAA37-CB74-4938-8698-C1F43E1077F8}">
      <dgm:prSet/>
      <dgm:spPr/>
      <dgm:t>
        <a:bodyPr/>
        <a:lstStyle/>
        <a:p>
          <a:r>
            <a:rPr lang="en-US" dirty="0"/>
            <a:t>(</a:t>
          </a:r>
          <a:r>
            <a:rPr lang="en-US" b="1" i="1" dirty="0" err="1"/>
            <a:t>estudiante</a:t>
          </a:r>
          <a:r>
            <a:rPr lang="en-US" b="1" i="1" dirty="0"/>
            <a:t> </a:t>
          </a:r>
          <a:r>
            <a:rPr lang="en-US" b="1" i="1" dirty="0" err="1"/>
            <a:t>reprobó</a:t>
          </a:r>
          <a:r>
            <a:rPr lang="en-US" b="1" i="1" dirty="0"/>
            <a:t> el 1er </a:t>
          </a:r>
          <a:r>
            <a:rPr lang="en-US" b="1" i="1" dirty="0" err="1"/>
            <a:t>semestre</a:t>
          </a:r>
          <a:r>
            <a:rPr lang="en-US" dirty="0"/>
            <a:t>)</a:t>
          </a:r>
        </a:p>
      </dgm:t>
    </dgm:pt>
    <dgm:pt modelId="{36EFCF0C-1B83-4D43-914C-80CF52F31756}" type="sibTrans" cxnId="{6292066A-804D-4F3C-893D-EED48F88150C}">
      <dgm:prSet/>
      <dgm:spPr/>
      <dgm:t>
        <a:bodyPr/>
        <a:lstStyle/>
        <a:p>
          <a:endParaRPr lang="en-US"/>
        </a:p>
      </dgm:t>
    </dgm:pt>
    <dgm:pt modelId="{143728D0-08E9-4AF8-A2D7-3A8BB240FC64}" type="parTrans" cxnId="{6292066A-804D-4F3C-893D-EED48F88150C}">
      <dgm:prSet/>
      <dgm:spPr/>
      <dgm:t>
        <a:bodyPr/>
        <a:lstStyle/>
        <a:p>
          <a:endParaRPr lang="en-US"/>
        </a:p>
      </dgm:t>
    </dgm:pt>
    <dgm:pt modelId="{1F137CED-3907-4D68-BFB7-2F0E66632989}">
      <dgm:prSet phldrT="[Text]"/>
      <dgm:spPr/>
      <dgm:t>
        <a:bodyPr/>
        <a:lstStyle/>
        <a:p>
          <a:r>
            <a:rPr lang="en-US" dirty="0"/>
            <a:t>(</a:t>
          </a:r>
          <a:r>
            <a:rPr lang="en-US" b="1" i="1" dirty="0" err="1"/>
            <a:t>estudiante</a:t>
          </a:r>
          <a:r>
            <a:rPr lang="en-US" b="1" i="1" dirty="0"/>
            <a:t> </a:t>
          </a:r>
          <a:r>
            <a:rPr lang="en-US" b="1" i="1" dirty="0" err="1"/>
            <a:t>aprobó</a:t>
          </a:r>
          <a:r>
            <a:rPr lang="en-US" b="1" i="1" dirty="0"/>
            <a:t> la </a:t>
          </a:r>
          <a:r>
            <a:rPr lang="en-US" b="1" i="1" dirty="0" err="1"/>
            <a:t>clase</a:t>
          </a:r>
          <a:r>
            <a:rPr lang="en-US" dirty="0"/>
            <a:t>)</a:t>
          </a:r>
        </a:p>
      </dgm:t>
    </dgm:pt>
    <dgm:pt modelId="{73180386-D4F8-4BF6-94E9-EABFE1280C75}" type="parTrans" cxnId="{02D23DFB-C9FE-42A9-9F15-E402A903DB2F}">
      <dgm:prSet/>
      <dgm:spPr/>
      <dgm:t>
        <a:bodyPr/>
        <a:lstStyle/>
        <a:p>
          <a:endParaRPr lang="en-US"/>
        </a:p>
      </dgm:t>
    </dgm:pt>
    <dgm:pt modelId="{76F5F77B-D270-485C-8768-1ABC59558844}" type="sibTrans" cxnId="{02D23DFB-C9FE-42A9-9F15-E402A903DB2F}">
      <dgm:prSet/>
      <dgm:spPr/>
      <dgm:t>
        <a:bodyPr/>
        <a:lstStyle/>
        <a:p>
          <a:endParaRPr lang="en-US"/>
        </a:p>
      </dgm:t>
    </dgm:pt>
    <dgm:pt modelId="{2CDD0D28-CBDB-4F6D-AD19-792C0279428C}">
      <dgm:prSet phldrT="[Text]"/>
      <dgm:spPr/>
      <dgm:t>
        <a:bodyPr/>
        <a:lstStyle/>
        <a:p>
          <a:endParaRPr lang="en-US" dirty="0"/>
        </a:p>
      </dgm:t>
    </dgm:pt>
    <dgm:pt modelId="{8929D507-A75E-400E-986B-4D953BAC62A8}" type="parTrans" cxnId="{927BA25C-13DB-4A8E-BAE5-1CD98137F12F}">
      <dgm:prSet/>
      <dgm:spPr/>
      <dgm:t>
        <a:bodyPr/>
        <a:lstStyle/>
        <a:p>
          <a:endParaRPr lang="en-US"/>
        </a:p>
      </dgm:t>
    </dgm:pt>
    <dgm:pt modelId="{0908FB21-A9EA-480F-B2F8-0C577B933BB2}" type="sibTrans" cxnId="{927BA25C-13DB-4A8E-BAE5-1CD98137F12F}">
      <dgm:prSet/>
      <dgm:spPr/>
      <dgm:t>
        <a:bodyPr/>
        <a:lstStyle/>
        <a:p>
          <a:endParaRPr lang="en-US"/>
        </a:p>
      </dgm:t>
    </dgm:pt>
    <dgm:pt modelId="{C24B349E-AB30-462B-B8E3-2B9DE8AED080}">
      <dgm:prSet phldrT="[Text]"/>
      <dgm:spPr/>
      <dgm:t>
        <a:bodyPr/>
        <a:lstStyle/>
        <a:p>
          <a:endParaRPr lang="en-US" dirty="0"/>
        </a:p>
      </dgm:t>
    </dgm:pt>
    <dgm:pt modelId="{DFEAD004-43A7-4818-97C8-C3746603FE55}" type="parTrans" cxnId="{E6712F8F-5BFA-4E0A-9527-75CC09FAFC48}">
      <dgm:prSet/>
      <dgm:spPr/>
      <dgm:t>
        <a:bodyPr/>
        <a:lstStyle/>
        <a:p>
          <a:endParaRPr lang="en-US"/>
        </a:p>
      </dgm:t>
    </dgm:pt>
    <dgm:pt modelId="{BB1C4349-2888-4B3F-8C88-6243F8A903AF}" type="sibTrans" cxnId="{E6712F8F-5BFA-4E0A-9527-75CC09FAFC48}">
      <dgm:prSet/>
      <dgm:spPr/>
      <dgm:t>
        <a:bodyPr/>
        <a:lstStyle/>
        <a:p>
          <a:endParaRPr lang="en-US"/>
        </a:p>
      </dgm:t>
    </dgm:pt>
    <dgm:pt modelId="{D4EBCFB3-35C0-45EE-A09C-19720D76B9D8}">
      <dgm:prSet phldrT="[Text]"/>
      <dgm:spPr/>
      <dgm:t>
        <a:bodyPr/>
        <a:lstStyle/>
        <a:p>
          <a:pPr>
            <a:buFont typeface="Arial" panose="020B0604020202020204" pitchFamily="34" charset="0"/>
            <a:buNone/>
          </a:pPr>
          <a:r>
            <a:rPr lang="en-US" dirty="0"/>
            <a:t>   *</a:t>
          </a:r>
          <a:r>
            <a:rPr lang="en-US" dirty="0" err="1"/>
            <a:t>Semestre</a:t>
          </a:r>
          <a:r>
            <a:rPr lang="en-US" dirty="0"/>
            <a:t> 2- 80         *</a:t>
          </a:r>
          <a:r>
            <a:rPr lang="en-US" dirty="0" err="1"/>
            <a:t>Promedio</a:t>
          </a:r>
          <a:r>
            <a:rPr lang="en-US" dirty="0"/>
            <a:t> del </a:t>
          </a:r>
          <a:r>
            <a:rPr lang="en-US" dirty="0" err="1"/>
            <a:t>Año</a:t>
          </a:r>
          <a:r>
            <a:rPr lang="en-US" dirty="0"/>
            <a:t> -70</a:t>
          </a:r>
        </a:p>
      </dgm:t>
    </dgm:pt>
    <dgm:pt modelId="{2DA95591-9EE3-4CBA-B918-5BD7624DB74C}" type="parTrans" cxnId="{FDE75120-CA1B-4AA7-81A6-4BF8B1775040}">
      <dgm:prSet/>
      <dgm:spPr/>
      <dgm:t>
        <a:bodyPr/>
        <a:lstStyle/>
        <a:p>
          <a:endParaRPr lang="en-US"/>
        </a:p>
      </dgm:t>
    </dgm:pt>
    <dgm:pt modelId="{99D86F8B-35B0-4DDE-9EE4-D2AB01D3113A}" type="sibTrans" cxnId="{FDE75120-CA1B-4AA7-81A6-4BF8B1775040}">
      <dgm:prSet/>
      <dgm:spPr/>
      <dgm:t>
        <a:bodyPr/>
        <a:lstStyle/>
        <a:p>
          <a:endParaRPr lang="en-US"/>
        </a:p>
      </dgm:t>
    </dgm:pt>
    <dgm:pt modelId="{24040B81-D3F7-44F0-8B86-CEBC2D0E6E8F}">
      <dgm:prSet phldrT="[Text]"/>
      <dgm:spPr/>
      <dgm:t>
        <a:bodyPr/>
        <a:lstStyle/>
        <a:p>
          <a:pPr>
            <a:buFont typeface="Arial" panose="020B0604020202020204" pitchFamily="34" charset="0"/>
            <a:buNone/>
          </a:pPr>
          <a:r>
            <a:rPr lang="en-US" dirty="0"/>
            <a:t>   *Semester 2- 80</a:t>
          </a:r>
        </a:p>
      </dgm:t>
    </dgm:pt>
    <dgm:pt modelId="{81017881-98DE-41E3-9ECD-F36D743E7E28}" type="parTrans" cxnId="{FFC31659-D789-498A-A5CB-C4CF539AEA7F}">
      <dgm:prSet/>
      <dgm:spPr/>
      <dgm:t>
        <a:bodyPr/>
        <a:lstStyle/>
        <a:p>
          <a:endParaRPr lang="en-US"/>
        </a:p>
      </dgm:t>
    </dgm:pt>
    <dgm:pt modelId="{D7FC5922-838C-4A82-8F95-A501EEEF52DE}" type="sibTrans" cxnId="{FFC31659-D789-498A-A5CB-C4CF539AEA7F}">
      <dgm:prSet/>
      <dgm:spPr/>
      <dgm:t>
        <a:bodyPr/>
        <a:lstStyle/>
        <a:p>
          <a:endParaRPr lang="en-US"/>
        </a:p>
      </dgm:t>
    </dgm:pt>
    <dgm:pt modelId="{1978B629-DCF1-4CC4-8CA8-D220B894D03F}">
      <dgm:prSet phldrT="[Text]"/>
      <dgm:spPr/>
      <dgm:t>
        <a:bodyPr/>
        <a:lstStyle/>
        <a:p>
          <a:pPr>
            <a:buFont typeface="Arial" panose="020B0604020202020204" pitchFamily="34" charset="0"/>
            <a:buNone/>
          </a:pPr>
          <a:r>
            <a:rPr lang="en-US" dirty="0"/>
            <a:t>   *No se </a:t>
          </a:r>
          <a:r>
            <a:rPr lang="en-US" dirty="0" err="1"/>
            <a:t>promedia</a:t>
          </a:r>
          <a:endParaRPr lang="en-US" dirty="0"/>
        </a:p>
      </dgm:t>
    </dgm:pt>
    <dgm:pt modelId="{20BDB5D0-0CC2-41BC-B72C-D0533C8A5561}" type="parTrans" cxnId="{32F3E40C-0B3A-4D3A-9BE2-978E132F2504}">
      <dgm:prSet/>
      <dgm:spPr/>
      <dgm:t>
        <a:bodyPr/>
        <a:lstStyle/>
        <a:p>
          <a:endParaRPr lang="en-US"/>
        </a:p>
      </dgm:t>
    </dgm:pt>
    <dgm:pt modelId="{717DF071-040B-406A-85D7-DE70177680D9}" type="sibTrans" cxnId="{32F3E40C-0B3A-4D3A-9BE2-978E132F2504}">
      <dgm:prSet/>
      <dgm:spPr/>
      <dgm:t>
        <a:bodyPr/>
        <a:lstStyle/>
        <a:p>
          <a:endParaRPr lang="en-US"/>
        </a:p>
      </dgm:t>
    </dgm:pt>
    <dgm:pt modelId="{888F5F95-C717-4197-8B1D-C0967590B87E}" type="pres">
      <dgm:prSet presAssocID="{FEC813CA-43AA-4A68-9C5B-93090235CB06}" presName="Name0" presStyleCnt="0">
        <dgm:presLayoutVars>
          <dgm:dir/>
          <dgm:animLvl val="lvl"/>
          <dgm:resizeHandles val="exact"/>
        </dgm:presLayoutVars>
      </dgm:prSet>
      <dgm:spPr/>
    </dgm:pt>
    <dgm:pt modelId="{C269CAA6-7622-4A89-AE82-35D49FB666C9}" type="pres">
      <dgm:prSet presAssocID="{E069CD6C-627C-4A0F-99F3-CBEA1A6CAE7A}" presName="composite" presStyleCnt="0"/>
      <dgm:spPr/>
    </dgm:pt>
    <dgm:pt modelId="{CF1D60D0-D31A-4AB4-8068-58461D95F5BA}" type="pres">
      <dgm:prSet presAssocID="{E069CD6C-627C-4A0F-99F3-CBEA1A6CAE7A}" presName="parTx" presStyleLbl="alignNode1" presStyleIdx="0" presStyleCnt="2">
        <dgm:presLayoutVars>
          <dgm:chMax val="0"/>
          <dgm:chPref val="0"/>
          <dgm:bulletEnabled val="1"/>
        </dgm:presLayoutVars>
      </dgm:prSet>
      <dgm:spPr/>
    </dgm:pt>
    <dgm:pt modelId="{D836C0F8-5BC1-430F-BC78-E40305604D36}" type="pres">
      <dgm:prSet presAssocID="{E069CD6C-627C-4A0F-99F3-CBEA1A6CAE7A}" presName="desTx" presStyleLbl="alignAccFollowNode1" presStyleIdx="0" presStyleCnt="2">
        <dgm:presLayoutVars>
          <dgm:bulletEnabled val="1"/>
        </dgm:presLayoutVars>
      </dgm:prSet>
      <dgm:spPr/>
    </dgm:pt>
    <dgm:pt modelId="{67569209-4EBA-43FA-832E-2B8F45A2BBA3}" type="pres">
      <dgm:prSet presAssocID="{17B714EF-07B7-4C4C-B7C8-C810866C7FEC}" presName="space" presStyleCnt="0"/>
      <dgm:spPr/>
    </dgm:pt>
    <dgm:pt modelId="{39DAB9DA-127F-4DEB-A151-B74B1F542E1F}" type="pres">
      <dgm:prSet presAssocID="{1712CE0B-E9AC-4D58-BE28-93DA441EA569}" presName="composite" presStyleCnt="0"/>
      <dgm:spPr/>
    </dgm:pt>
    <dgm:pt modelId="{E53506C4-1BEE-40EF-BBED-F270BF73FC74}" type="pres">
      <dgm:prSet presAssocID="{1712CE0B-E9AC-4D58-BE28-93DA441EA569}" presName="parTx" presStyleLbl="alignNode1" presStyleIdx="1" presStyleCnt="2">
        <dgm:presLayoutVars>
          <dgm:chMax val="0"/>
          <dgm:chPref val="0"/>
          <dgm:bulletEnabled val="1"/>
        </dgm:presLayoutVars>
      </dgm:prSet>
      <dgm:spPr/>
    </dgm:pt>
    <dgm:pt modelId="{C3260E0D-5929-47A6-B2CD-72B15E0A30F1}" type="pres">
      <dgm:prSet presAssocID="{1712CE0B-E9AC-4D58-BE28-93DA441EA569}" presName="desTx" presStyleLbl="alignAccFollowNode1" presStyleIdx="1" presStyleCnt="2">
        <dgm:presLayoutVars>
          <dgm:bulletEnabled val="1"/>
        </dgm:presLayoutVars>
      </dgm:prSet>
      <dgm:spPr/>
    </dgm:pt>
  </dgm:ptLst>
  <dgm:cxnLst>
    <dgm:cxn modelId="{B33D1B02-B574-4F71-B7CA-269E4F38BEA8}" type="presOf" srcId="{1978B629-DCF1-4CC4-8CA8-D220B894D03F}" destId="{C3260E0D-5929-47A6-B2CD-72B15E0A30F1}" srcOrd="0" destOrd="2" presId="urn:microsoft.com/office/officeart/2005/8/layout/hList1"/>
    <dgm:cxn modelId="{4AE7110C-83ED-4FCB-B6D8-0BAF76B34D97}" type="presOf" srcId="{C24B349E-AB30-462B-B8E3-2B9DE8AED080}" destId="{C3260E0D-5929-47A6-B2CD-72B15E0A30F1}" srcOrd="0" destOrd="3" presId="urn:microsoft.com/office/officeart/2005/8/layout/hList1"/>
    <dgm:cxn modelId="{32F3E40C-0B3A-4D3A-9BE2-978E132F2504}" srcId="{1712CE0B-E9AC-4D58-BE28-93DA441EA569}" destId="{1978B629-DCF1-4CC4-8CA8-D220B894D03F}" srcOrd="2" destOrd="0" parTransId="{20BDB5D0-0CC2-41BC-B72C-D0533C8A5561}" sibTransId="{717DF071-040B-406A-85D7-DE70177680D9}"/>
    <dgm:cxn modelId="{C8F6E41F-E294-422F-B2C0-390694E789F9}" type="presOf" srcId="{1F137CED-3907-4D68-BFB7-2F0E66632989}" destId="{D836C0F8-5BC1-430F-BC78-E40305604D36}" srcOrd="0" destOrd="3" presId="urn:microsoft.com/office/officeart/2005/8/layout/hList1"/>
    <dgm:cxn modelId="{FDE75120-CA1B-4AA7-81A6-4BF8B1775040}" srcId="{E069CD6C-627C-4A0F-99F3-CBEA1A6CAE7A}" destId="{D4EBCFB3-35C0-45EE-A09C-19720D76B9D8}" srcOrd="1" destOrd="0" parTransId="{2DA95591-9EE3-4CBA-B918-5BD7624DB74C}" sibTransId="{99D86F8B-35B0-4DDE-9EE4-D2AB01D3113A}"/>
    <dgm:cxn modelId="{C5E5672B-0974-4AEF-9C3C-6B4EFCBF5951}" type="presOf" srcId="{FEC813CA-43AA-4A68-9C5B-93090235CB06}" destId="{888F5F95-C717-4197-8B1D-C0967590B87E}" srcOrd="0" destOrd="0" presId="urn:microsoft.com/office/officeart/2005/8/layout/hList1"/>
    <dgm:cxn modelId="{6D729D2D-178A-4EA4-951C-10062E15D641}" type="presOf" srcId="{24040B81-D3F7-44F0-8B86-CEBC2D0E6E8F}" destId="{C3260E0D-5929-47A6-B2CD-72B15E0A30F1}" srcOrd="0" destOrd="1" presId="urn:microsoft.com/office/officeart/2005/8/layout/hList1"/>
    <dgm:cxn modelId="{927BA25C-13DB-4A8E-BAE5-1CD98137F12F}" srcId="{E069CD6C-627C-4A0F-99F3-CBEA1A6CAE7A}" destId="{2CDD0D28-CBDB-4F6D-AD19-792C0279428C}" srcOrd="2" destOrd="0" parTransId="{8929D507-A75E-400E-986B-4D953BAC62A8}" sibTransId="{0908FB21-A9EA-480F-B2F8-0C577B933BB2}"/>
    <dgm:cxn modelId="{6292066A-804D-4F3C-893D-EED48F88150C}" srcId="{1712CE0B-E9AC-4D58-BE28-93DA441EA569}" destId="{659EAA37-CB74-4938-8698-C1F43E1077F8}" srcOrd="4" destOrd="0" parTransId="{143728D0-08E9-4AF8-A2D7-3A8BB240FC64}" sibTransId="{36EFCF0C-1B83-4D43-914C-80CF52F31756}"/>
    <dgm:cxn modelId="{B0FA616C-370E-40A4-95C0-CBF259768374}" type="presOf" srcId="{E22948F7-6722-45EF-8598-BC36ACB6C82A}" destId="{C3260E0D-5929-47A6-B2CD-72B15E0A30F1}" srcOrd="0" destOrd="0" presId="urn:microsoft.com/office/officeart/2005/8/layout/hList1"/>
    <dgm:cxn modelId="{FFC31659-D789-498A-A5CB-C4CF539AEA7F}" srcId="{1712CE0B-E9AC-4D58-BE28-93DA441EA569}" destId="{24040B81-D3F7-44F0-8B86-CEBC2D0E6E8F}" srcOrd="1" destOrd="0" parTransId="{81017881-98DE-41E3-9ECD-F36D743E7E28}" sibTransId="{D7FC5922-838C-4A82-8F95-A501EEEF52DE}"/>
    <dgm:cxn modelId="{E330FA8E-C293-49C0-A28E-3C3C9664D0B5}" type="presOf" srcId="{2CDD0D28-CBDB-4F6D-AD19-792C0279428C}" destId="{D836C0F8-5BC1-430F-BC78-E40305604D36}" srcOrd="0" destOrd="2" presId="urn:microsoft.com/office/officeart/2005/8/layout/hList1"/>
    <dgm:cxn modelId="{E6712F8F-5BFA-4E0A-9527-75CC09FAFC48}" srcId="{1712CE0B-E9AC-4D58-BE28-93DA441EA569}" destId="{C24B349E-AB30-462B-B8E3-2B9DE8AED080}" srcOrd="3" destOrd="0" parTransId="{DFEAD004-43A7-4818-97C8-C3746603FE55}" sibTransId="{BB1C4349-2888-4B3F-8C88-6243F8A903AF}"/>
    <dgm:cxn modelId="{008A0891-D691-4178-A413-9BAC817D0361}" type="presOf" srcId="{D4EBCFB3-35C0-45EE-A09C-19720D76B9D8}" destId="{D836C0F8-5BC1-430F-BC78-E40305604D36}" srcOrd="0" destOrd="1" presId="urn:microsoft.com/office/officeart/2005/8/layout/hList1"/>
    <dgm:cxn modelId="{F7BA2993-7834-44B4-B23E-2A7720D26847}" srcId="{FEC813CA-43AA-4A68-9C5B-93090235CB06}" destId="{E069CD6C-627C-4A0F-99F3-CBEA1A6CAE7A}" srcOrd="0" destOrd="0" parTransId="{CE4DC259-4C2E-4655-98A1-FBA91F363C15}" sibTransId="{17B714EF-07B7-4C4C-B7C8-C810866C7FEC}"/>
    <dgm:cxn modelId="{02D57198-BBD1-4D7E-82F6-871D581E81A0}" type="presOf" srcId="{E069CD6C-627C-4A0F-99F3-CBEA1A6CAE7A}" destId="{CF1D60D0-D31A-4AB4-8068-58461D95F5BA}" srcOrd="0" destOrd="0" presId="urn:microsoft.com/office/officeart/2005/8/layout/hList1"/>
    <dgm:cxn modelId="{04427D98-DE9E-4193-AF35-B1A8E5035CDE}" type="presOf" srcId="{659EAA37-CB74-4938-8698-C1F43E1077F8}" destId="{C3260E0D-5929-47A6-B2CD-72B15E0A30F1}" srcOrd="0" destOrd="4" presId="urn:microsoft.com/office/officeart/2005/8/layout/hList1"/>
    <dgm:cxn modelId="{3CD180A2-C952-4428-A54A-F7E529627959}" srcId="{E069CD6C-627C-4A0F-99F3-CBEA1A6CAE7A}" destId="{B405EFD3-9CF7-4B06-89DF-F6E45C9AC8BA}" srcOrd="0" destOrd="0" parTransId="{ED010743-99D1-48A4-A661-4451325157BF}" sibTransId="{18B020AD-8822-416D-8E33-8CE853D99F12}"/>
    <dgm:cxn modelId="{FD948FAA-4F8B-4F42-896A-DB657378A898}" type="presOf" srcId="{1712CE0B-E9AC-4D58-BE28-93DA441EA569}" destId="{E53506C4-1BEE-40EF-BBED-F270BF73FC74}" srcOrd="0" destOrd="0" presId="urn:microsoft.com/office/officeart/2005/8/layout/hList1"/>
    <dgm:cxn modelId="{708106BA-4FF1-4352-8CFB-5756309260C3}" srcId="{FEC813CA-43AA-4A68-9C5B-93090235CB06}" destId="{1712CE0B-E9AC-4D58-BE28-93DA441EA569}" srcOrd="1" destOrd="0" parTransId="{D0B5FB71-C2BF-4EBA-872F-37E702AF9ECA}" sibTransId="{EDAC9C95-DCF1-418A-B7BA-691A86A7F512}"/>
    <dgm:cxn modelId="{72A5F6EA-FA2D-49E3-A4AA-111080C6C7C6}" type="presOf" srcId="{B405EFD3-9CF7-4B06-89DF-F6E45C9AC8BA}" destId="{D836C0F8-5BC1-430F-BC78-E40305604D36}" srcOrd="0" destOrd="0" presId="urn:microsoft.com/office/officeart/2005/8/layout/hList1"/>
    <dgm:cxn modelId="{D0568FEE-E408-4363-9284-CF9697537D99}" srcId="{1712CE0B-E9AC-4D58-BE28-93DA441EA569}" destId="{E22948F7-6722-45EF-8598-BC36ACB6C82A}" srcOrd="0" destOrd="0" parTransId="{C2DA5C45-30F4-4A02-8D27-A3A88C9C77BB}" sibTransId="{16960067-DDBF-4495-833E-48CC1819C9F7}"/>
    <dgm:cxn modelId="{02D23DFB-C9FE-42A9-9F15-E402A903DB2F}" srcId="{E069CD6C-627C-4A0F-99F3-CBEA1A6CAE7A}" destId="{1F137CED-3907-4D68-BFB7-2F0E66632989}" srcOrd="3" destOrd="0" parTransId="{73180386-D4F8-4BF6-94E9-EABFE1280C75}" sibTransId="{76F5F77B-D270-485C-8768-1ABC59558844}"/>
    <dgm:cxn modelId="{88CA42E0-47F2-428F-8F55-B672D221A44E}" type="presParOf" srcId="{888F5F95-C717-4197-8B1D-C0967590B87E}" destId="{C269CAA6-7622-4A89-AE82-35D49FB666C9}" srcOrd="0" destOrd="0" presId="urn:microsoft.com/office/officeart/2005/8/layout/hList1"/>
    <dgm:cxn modelId="{3ACE8FF0-A276-417C-B446-F734223AEEDC}" type="presParOf" srcId="{C269CAA6-7622-4A89-AE82-35D49FB666C9}" destId="{CF1D60D0-D31A-4AB4-8068-58461D95F5BA}" srcOrd="0" destOrd="0" presId="urn:microsoft.com/office/officeart/2005/8/layout/hList1"/>
    <dgm:cxn modelId="{BFC1B131-7C86-43DC-8659-6134FEFCFBDE}" type="presParOf" srcId="{C269CAA6-7622-4A89-AE82-35D49FB666C9}" destId="{D836C0F8-5BC1-430F-BC78-E40305604D36}" srcOrd="1" destOrd="0" presId="urn:microsoft.com/office/officeart/2005/8/layout/hList1"/>
    <dgm:cxn modelId="{3A236D91-7FFA-49AD-AAD7-9D5C0A696377}" type="presParOf" srcId="{888F5F95-C717-4197-8B1D-C0967590B87E}" destId="{67569209-4EBA-43FA-832E-2B8F45A2BBA3}" srcOrd="1" destOrd="0" presId="urn:microsoft.com/office/officeart/2005/8/layout/hList1"/>
    <dgm:cxn modelId="{7D938C61-CD69-4236-B7EC-AD8B7658CBBC}" type="presParOf" srcId="{888F5F95-C717-4197-8B1D-C0967590B87E}" destId="{39DAB9DA-127F-4DEB-A151-B74B1F542E1F}" srcOrd="2" destOrd="0" presId="urn:microsoft.com/office/officeart/2005/8/layout/hList1"/>
    <dgm:cxn modelId="{5D288391-4FCA-4946-B36D-1480EA4C8729}" type="presParOf" srcId="{39DAB9DA-127F-4DEB-A151-B74B1F542E1F}" destId="{E53506C4-1BEE-40EF-BBED-F270BF73FC74}" srcOrd="0" destOrd="0" presId="urn:microsoft.com/office/officeart/2005/8/layout/hList1"/>
    <dgm:cxn modelId="{A8EF40F4-EE4C-4E8C-8C06-A0E038489036}" type="presParOf" srcId="{39DAB9DA-127F-4DEB-A151-B74B1F542E1F}" destId="{C3260E0D-5929-47A6-B2CD-72B15E0A30F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55E666-C11A-47CE-98EF-DC91EC10E99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57DD2109-5768-4778-9E22-A8D572138E9A}">
      <dgm:prSet phldrT="[Text]"/>
      <dgm:spPr>
        <a:solidFill>
          <a:schemeClr val="tx1">
            <a:lumMod val="50000"/>
            <a:alpha val="50000"/>
          </a:schemeClr>
        </a:solidFill>
      </dgm:spPr>
      <dgm:t>
        <a:bodyPr/>
        <a:lstStyle/>
        <a:p>
          <a:r>
            <a:rPr lang="en-US" dirty="0"/>
            <a:t>High School </a:t>
          </a:r>
          <a:r>
            <a:rPr lang="en-US" dirty="0" err="1"/>
            <a:t>Cursos</a:t>
          </a:r>
          <a:endParaRPr lang="en-US" dirty="0"/>
        </a:p>
      </dgm:t>
    </dgm:pt>
    <dgm:pt modelId="{E933AA5A-F1D5-4D7E-848E-85E9ECD1F841}" type="parTrans" cxnId="{56865912-6ABB-48D3-B9BA-FC63EE8FB868}">
      <dgm:prSet/>
      <dgm:spPr/>
      <dgm:t>
        <a:bodyPr/>
        <a:lstStyle/>
        <a:p>
          <a:endParaRPr lang="en-US"/>
        </a:p>
      </dgm:t>
    </dgm:pt>
    <dgm:pt modelId="{D9CAF1C4-07D7-4A41-90F2-110A8A4FBBDC}" type="sibTrans" cxnId="{56865912-6ABB-48D3-B9BA-FC63EE8FB868}">
      <dgm:prSet/>
      <dgm:spPr/>
      <dgm:t>
        <a:bodyPr/>
        <a:lstStyle/>
        <a:p>
          <a:endParaRPr lang="en-US"/>
        </a:p>
      </dgm:t>
    </dgm:pt>
    <dgm:pt modelId="{1B4CF358-86CD-43BB-81C0-3A7F58AB4D29}">
      <dgm:prSet phldrT="[Text]" custT="1"/>
      <dgm:spPr/>
      <dgm:t>
        <a:bodyPr/>
        <a:lstStyle/>
        <a:p>
          <a:r>
            <a:rPr lang="en-US" sz="1400" dirty="0"/>
            <a:t>Regular</a:t>
          </a:r>
        </a:p>
      </dgm:t>
    </dgm:pt>
    <dgm:pt modelId="{05DBBA85-61F2-4FF2-B024-E6DFE2BA86BC}" type="parTrans" cxnId="{F57A8E83-2352-437C-9CFC-92C7FB98EDFD}">
      <dgm:prSet/>
      <dgm:spPr/>
      <dgm:t>
        <a:bodyPr/>
        <a:lstStyle/>
        <a:p>
          <a:endParaRPr lang="en-US"/>
        </a:p>
      </dgm:t>
    </dgm:pt>
    <dgm:pt modelId="{622F74B8-308B-4BC7-8586-6AA5EBD94D2F}" type="sibTrans" cxnId="{F57A8E83-2352-437C-9CFC-92C7FB98EDFD}">
      <dgm:prSet/>
      <dgm:spPr/>
      <dgm:t>
        <a:bodyPr/>
        <a:lstStyle/>
        <a:p>
          <a:endParaRPr lang="en-US"/>
        </a:p>
      </dgm:t>
    </dgm:pt>
    <dgm:pt modelId="{B3898375-84AB-4BDA-A6B1-EFA6B71AF252}">
      <dgm:prSet phldrT="[Text]" custT="1"/>
      <dgm:spPr>
        <a:solidFill>
          <a:srgbClr val="00B050">
            <a:alpha val="50000"/>
          </a:srgbClr>
        </a:solidFill>
      </dgm:spPr>
      <dgm:t>
        <a:bodyPr/>
        <a:lstStyle/>
        <a:p>
          <a:r>
            <a:rPr lang="en-US" sz="1400" dirty="0" err="1"/>
            <a:t>Honores</a:t>
          </a:r>
          <a:endParaRPr lang="en-US" sz="1400" dirty="0"/>
        </a:p>
      </dgm:t>
    </dgm:pt>
    <dgm:pt modelId="{BE5311F8-028D-4095-AB00-FACC0F3FD9EA}" type="parTrans" cxnId="{5F7F20F1-62A5-47B3-954F-094AA0DAB0C0}">
      <dgm:prSet/>
      <dgm:spPr/>
      <dgm:t>
        <a:bodyPr/>
        <a:lstStyle/>
        <a:p>
          <a:endParaRPr lang="en-US"/>
        </a:p>
      </dgm:t>
    </dgm:pt>
    <dgm:pt modelId="{234E3A95-1804-4B9B-93C2-BC3B77D92725}" type="sibTrans" cxnId="{5F7F20F1-62A5-47B3-954F-094AA0DAB0C0}">
      <dgm:prSet/>
      <dgm:spPr/>
      <dgm:t>
        <a:bodyPr/>
        <a:lstStyle/>
        <a:p>
          <a:endParaRPr lang="en-US"/>
        </a:p>
      </dgm:t>
    </dgm:pt>
    <dgm:pt modelId="{B7A6BFA8-1841-498B-A119-981D80DBC497}">
      <dgm:prSet phldrT="[Text]"/>
      <dgm:spPr>
        <a:solidFill>
          <a:srgbClr val="FF0000">
            <a:alpha val="50000"/>
          </a:srgbClr>
        </a:solidFill>
      </dgm:spPr>
      <dgm:t>
        <a:bodyPr/>
        <a:lstStyle/>
        <a:p>
          <a:r>
            <a:rPr lang="en-US" dirty="0" err="1"/>
            <a:t>Acelerado</a:t>
          </a:r>
          <a:r>
            <a:rPr lang="en-US" dirty="0"/>
            <a:t> (Math)</a:t>
          </a:r>
        </a:p>
      </dgm:t>
    </dgm:pt>
    <dgm:pt modelId="{E4C50696-9354-4F70-99A3-769972805933}" type="parTrans" cxnId="{6E71091C-E929-4BEF-8CB6-48D0DE304DC1}">
      <dgm:prSet/>
      <dgm:spPr/>
      <dgm:t>
        <a:bodyPr/>
        <a:lstStyle/>
        <a:p>
          <a:endParaRPr lang="en-US"/>
        </a:p>
      </dgm:t>
    </dgm:pt>
    <dgm:pt modelId="{2DAB6CB7-732D-4511-98A8-C5607B373897}" type="sibTrans" cxnId="{6E71091C-E929-4BEF-8CB6-48D0DE304DC1}">
      <dgm:prSet/>
      <dgm:spPr/>
      <dgm:t>
        <a:bodyPr/>
        <a:lstStyle/>
        <a:p>
          <a:endParaRPr lang="en-US"/>
        </a:p>
      </dgm:t>
    </dgm:pt>
    <dgm:pt modelId="{9709E82F-D3EE-4357-B0B0-2E6034F1D17E}">
      <dgm:prSet phldrT="[Text]" custT="1"/>
      <dgm:spPr>
        <a:solidFill>
          <a:srgbClr val="7030A0">
            <a:alpha val="50000"/>
          </a:srgbClr>
        </a:solidFill>
      </dgm:spPr>
      <dgm:t>
        <a:bodyPr/>
        <a:lstStyle/>
        <a:p>
          <a:r>
            <a:rPr lang="en-US" sz="1400" dirty="0" err="1"/>
            <a:t>Posición</a:t>
          </a:r>
          <a:r>
            <a:rPr lang="en-US" sz="1400" dirty="0"/>
            <a:t> </a:t>
          </a:r>
          <a:r>
            <a:rPr lang="en-US" sz="1400" dirty="0" err="1"/>
            <a:t>Avanzada</a:t>
          </a:r>
          <a:endParaRPr lang="en-US" sz="1200" dirty="0"/>
        </a:p>
        <a:p>
          <a:r>
            <a:rPr lang="en-US" sz="1200" dirty="0"/>
            <a:t>(AP)</a:t>
          </a:r>
        </a:p>
      </dgm:t>
    </dgm:pt>
    <dgm:pt modelId="{8ADFF2E1-09B1-4BE2-A7BF-570975573369}" type="parTrans" cxnId="{F1382FEF-0C1F-4E25-934C-160C977FCCD1}">
      <dgm:prSet/>
      <dgm:spPr/>
      <dgm:t>
        <a:bodyPr/>
        <a:lstStyle/>
        <a:p>
          <a:endParaRPr lang="en-US"/>
        </a:p>
      </dgm:t>
    </dgm:pt>
    <dgm:pt modelId="{369C0D5D-4669-46BB-A996-3E2A96A8D5D5}" type="sibTrans" cxnId="{F1382FEF-0C1F-4E25-934C-160C977FCCD1}">
      <dgm:prSet/>
      <dgm:spPr/>
      <dgm:t>
        <a:bodyPr/>
        <a:lstStyle/>
        <a:p>
          <a:endParaRPr lang="en-US"/>
        </a:p>
      </dgm:t>
    </dgm:pt>
    <dgm:pt modelId="{EF56D888-FE83-43A2-B1E8-4E479A18C945}" type="pres">
      <dgm:prSet presAssocID="{5755E666-C11A-47CE-98EF-DC91EC10E992}" presName="composite" presStyleCnt="0">
        <dgm:presLayoutVars>
          <dgm:chMax val="1"/>
          <dgm:dir/>
          <dgm:resizeHandles val="exact"/>
        </dgm:presLayoutVars>
      </dgm:prSet>
      <dgm:spPr/>
    </dgm:pt>
    <dgm:pt modelId="{DAF55EE8-6608-4693-8A90-76B8DBA6406D}" type="pres">
      <dgm:prSet presAssocID="{5755E666-C11A-47CE-98EF-DC91EC10E992}" presName="radial" presStyleCnt="0">
        <dgm:presLayoutVars>
          <dgm:animLvl val="ctr"/>
        </dgm:presLayoutVars>
      </dgm:prSet>
      <dgm:spPr/>
    </dgm:pt>
    <dgm:pt modelId="{70B02F10-237B-4EA4-92E7-AD1D6CA8B7F7}" type="pres">
      <dgm:prSet presAssocID="{57DD2109-5768-4778-9E22-A8D572138E9A}" presName="centerShape" presStyleLbl="vennNode1" presStyleIdx="0" presStyleCnt="5"/>
      <dgm:spPr/>
    </dgm:pt>
    <dgm:pt modelId="{8A327DBD-B312-4184-910C-D1F937BA2002}" type="pres">
      <dgm:prSet presAssocID="{1B4CF358-86CD-43BB-81C0-3A7F58AB4D29}" presName="node" presStyleLbl="vennNode1" presStyleIdx="1" presStyleCnt="5">
        <dgm:presLayoutVars>
          <dgm:bulletEnabled val="1"/>
        </dgm:presLayoutVars>
      </dgm:prSet>
      <dgm:spPr/>
    </dgm:pt>
    <dgm:pt modelId="{3912768E-27AC-4DD9-ADF2-E602BAADE131}" type="pres">
      <dgm:prSet presAssocID="{B3898375-84AB-4BDA-A6B1-EFA6B71AF252}" presName="node" presStyleLbl="vennNode1" presStyleIdx="2" presStyleCnt="5">
        <dgm:presLayoutVars>
          <dgm:bulletEnabled val="1"/>
        </dgm:presLayoutVars>
      </dgm:prSet>
      <dgm:spPr/>
    </dgm:pt>
    <dgm:pt modelId="{C58D741B-05CA-4A6B-B162-540C9C49ED42}" type="pres">
      <dgm:prSet presAssocID="{B7A6BFA8-1841-498B-A119-981D80DBC497}" presName="node" presStyleLbl="vennNode1" presStyleIdx="3" presStyleCnt="5">
        <dgm:presLayoutVars>
          <dgm:bulletEnabled val="1"/>
        </dgm:presLayoutVars>
      </dgm:prSet>
      <dgm:spPr/>
    </dgm:pt>
    <dgm:pt modelId="{A7079976-3B08-4A4B-833B-A2C89C88C785}" type="pres">
      <dgm:prSet presAssocID="{9709E82F-D3EE-4357-B0B0-2E6034F1D17E}" presName="node" presStyleLbl="vennNode1" presStyleIdx="4" presStyleCnt="5">
        <dgm:presLayoutVars>
          <dgm:bulletEnabled val="1"/>
        </dgm:presLayoutVars>
      </dgm:prSet>
      <dgm:spPr/>
    </dgm:pt>
  </dgm:ptLst>
  <dgm:cxnLst>
    <dgm:cxn modelId="{FE79D203-CB7E-4351-B468-C377402953BF}" type="presOf" srcId="{5755E666-C11A-47CE-98EF-DC91EC10E992}" destId="{EF56D888-FE83-43A2-B1E8-4E479A18C945}" srcOrd="0" destOrd="0" presId="urn:microsoft.com/office/officeart/2005/8/layout/radial3"/>
    <dgm:cxn modelId="{56865912-6ABB-48D3-B9BA-FC63EE8FB868}" srcId="{5755E666-C11A-47CE-98EF-DC91EC10E992}" destId="{57DD2109-5768-4778-9E22-A8D572138E9A}" srcOrd="0" destOrd="0" parTransId="{E933AA5A-F1D5-4D7E-848E-85E9ECD1F841}" sibTransId="{D9CAF1C4-07D7-4A41-90F2-110A8A4FBBDC}"/>
    <dgm:cxn modelId="{7B36E715-C173-4F52-9307-BBB68D084C9F}" type="presOf" srcId="{57DD2109-5768-4778-9E22-A8D572138E9A}" destId="{70B02F10-237B-4EA4-92E7-AD1D6CA8B7F7}" srcOrd="0" destOrd="0" presId="urn:microsoft.com/office/officeart/2005/8/layout/radial3"/>
    <dgm:cxn modelId="{6E71091C-E929-4BEF-8CB6-48D0DE304DC1}" srcId="{57DD2109-5768-4778-9E22-A8D572138E9A}" destId="{B7A6BFA8-1841-498B-A119-981D80DBC497}" srcOrd="2" destOrd="0" parTransId="{E4C50696-9354-4F70-99A3-769972805933}" sibTransId="{2DAB6CB7-732D-4511-98A8-C5607B373897}"/>
    <dgm:cxn modelId="{C630C76C-5DF9-4D1E-A393-CACBC6AFA9BF}" type="presOf" srcId="{B7A6BFA8-1841-498B-A119-981D80DBC497}" destId="{C58D741B-05CA-4A6B-B162-540C9C49ED42}" srcOrd="0" destOrd="0" presId="urn:microsoft.com/office/officeart/2005/8/layout/radial3"/>
    <dgm:cxn modelId="{BB3EA36E-54A4-4741-8D3C-0241F1413F3A}" type="presOf" srcId="{B3898375-84AB-4BDA-A6B1-EFA6B71AF252}" destId="{3912768E-27AC-4DD9-ADF2-E602BAADE131}" srcOrd="0" destOrd="0" presId="urn:microsoft.com/office/officeart/2005/8/layout/radial3"/>
    <dgm:cxn modelId="{F57A8E83-2352-437C-9CFC-92C7FB98EDFD}" srcId="{57DD2109-5768-4778-9E22-A8D572138E9A}" destId="{1B4CF358-86CD-43BB-81C0-3A7F58AB4D29}" srcOrd="0" destOrd="0" parTransId="{05DBBA85-61F2-4FF2-B024-E6DFE2BA86BC}" sibTransId="{622F74B8-308B-4BC7-8586-6AA5EBD94D2F}"/>
    <dgm:cxn modelId="{27A87AA1-8044-4686-A52D-B26D322D9BBB}" type="presOf" srcId="{9709E82F-D3EE-4357-B0B0-2E6034F1D17E}" destId="{A7079976-3B08-4A4B-833B-A2C89C88C785}" srcOrd="0" destOrd="0" presId="urn:microsoft.com/office/officeart/2005/8/layout/radial3"/>
    <dgm:cxn modelId="{836D7FA3-4B72-499E-904F-C1FC431BFD96}" type="presOf" srcId="{1B4CF358-86CD-43BB-81C0-3A7F58AB4D29}" destId="{8A327DBD-B312-4184-910C-D1F937BA2002}" srcOrd="0" destOrd="0" presId="urn:microsoft.com/office/officeart/2005/8/layout/radial3"/>
    <dgm:cxn modelId="{F1382FEF-0C1F-4E25-934C-160C977FCCD1}" srcId="{57DD2109-5768-4778-9E22-A8D572138E9A}" destId="{9709E82F-D3EE-4357-B0B0-2E6034F1D17E}" srcOrd="3" destOrd="0" parTransId="{8ADFF2E1-09B1-4BE2-A7BF-570975573369}" sibTransId="{369C0D5D-4669-46BB-A996-3E2A96A8D5D5}"/>
    <dgm:cxn modelId="{5F7F20F1-62A5-47B3-954F-094AA0DAB0C0}" srcId="{57DD2109-5768-4778-9E22-A8D572138E9A}" destId="{B3898375-84AB-4BDA-A6B1-EFA6B71AF252}" srcOrd="1" destOrd="0" parTransId="{BE5311F8-028D-4095-AB00-FACC0F3FD9EA}" sibTransId="{234E3A95-1804-4B9B-93C2-BC3B77D92725}"/>
    <dgm:cxn modelId="{76FB9811-13A1-4B2C-8335-FB41332204B3}" type="presParOf" srcId="{EF56D888-FE83-43A2-B1E8-4E479A18C945}" destId="{DAF55EE8-6608-4693-8A90-76B8DBA6406D}" srcOrd="0" destOrd="0" presId="urn:microsoft.com/office/officeart/2005/8/layout/radial3"/>
    <dgm:cxn modelId="{E64B4BD0-8B05-4D1E-B5CC-B65DCECEC0D1}" type="presParOf" srcId="{DAF55EE8-6608-4693-8A90-76B8DBA6406D}" destId="{70B02F10-237B-4EA4-92E7-AD1D6CA8B7F7}" srcOrd="0" destOrd="0" presId="urn:microsoft.com/office/officeart/2005/8/layout/radial3"/>
    <dgm:cxn modelId="{7C340A55-F88B-49EE-B479-70F23E05EAAE}" type="presParOf" srcId="{DAF55EE8-6608-4693-8A90-76B8DBA6406D}" destId="{8A327DBD-B312-4184-910C-D1F937BA2002}" srcOrd="1" destOrd="0" presId="urn:microsoft.com/office/officeart/2005/8/layout/radial3"/>
    <dgm:cxn modelId="{826F93A2-2757-4CCB-AE05-8EE703520BA8}" type="presParOf" srcId="{DAF55EE8-6608-4693-8A90-76B8DBA6406D}" destId="{3912768E-27AC-4DD9-ADF2-E602BAADE131}" srcOrd="2" destOrd="0" presId="urn:microsoft.com/office/officeart/2005/8/layout/radial3"/>
    <dgm:cxn modelId="{48FFD409-728D-4F0C-92FA-B771FF06EA3F}" type="presParOf" srcId="{DAF55EE8-6608-4693-8A90-76B8DBA6406D}" destId="{C58D741B-05CA-4A6B-B162-540C9C49ED42}" srcOrd="3" destOrd="0" presId="urn:microsoft.com/office/officeart/2005/8/layout/radial3"/>
    <dgm:cxn modelId="{8561D88E-F5AA-4CA7-8F03-EF383CE3B003}" type="presParOf" srcId="{DAF55EE8-6608-4693-8A90-76B8DBA6406D}" destId="{A7079976-3B08-4A4B-833B-A2C89C88C785}"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BD7BD2-A75F-4438-BD0A-D76B4612ABE5}" type="doc">
      <dgm:prSet loTypeId="urn:microsoft.com/office/officeart/2005/8/layout/vList3#1" loCatId="list" qsTypeId="urn:microsoft.com/office/officeart/2005/8/quickstyle/simple1#6" qsCatId="simple" csTypeId="urn:microsoft.com/office/officeart/2005/8/colors/accent1_1" csCatId="accent1" phldr="1"/>
      <dgm:spPr/>
      <dgm:t>
        <a:bodyPr/>
        <a:lstStyle/>
        <a:p>
          <a:endParaRPr lang="en-US"/>
        </a:p>
      </dgm:t>
    </dgm:pt>
    <dgm:pt modelId="{834E037C-468D-45B4-A820-FF03FF847D9D}">
      <dgm:prSet/>
      <dgm:spPr/>
      <dgm:t>
        <a:bodyPr/>
        <a:lstStyle/>
        <a:p>
          <a:pPr rtl="0"/>
          <a:r>
            <a:rPr lang="es-ES"/>
            <a:t>Elige un horario realista y equilibrado.</a:t>
          </a:r>
          <a:endParaRPr lang="en-US" dirty="0"/>
        </a:p>
      </dgm:t>
    </dgm:pt>
    <dgm:pt modelId="{E8796291-7842-4FCE-98C0-8C3DB12BBF14}" type="parTrans" cxnId="{65ECB7B8-4950-45F0-96CE-623FDA5EEC92}">
      <dgm:prSet/>
      <dgm:spPr/>
      <dgm:t>
        <a:bodyPr/>
        <a:lstStyle/>
        <a:p>
          <a:endParaRPr lang="en-US"/>
        </a:p>
      </dgm:t>
    </dgm:pt>
    <dgm:pt modelId="{D27A910B-91F2-4017-8ED6-0F8131F52D0D}" type="sibTrans" cxnId="{65ECB7B8-4950-45F0-96CE-623FDA5EEC92}">
      <dgm:prSet/>
      <dgm:spPr/>
      <dgm:t>
        <a:bodyPr/>
        <a:lstStyle/>
        <a:p>
          <a:endParaRPr lang="en-US"/>
        </a:p>
      </dgm:t>
    </dgm:pt>
    <dgm:pt modelId="{08980609-E947-40D3-86FC-0A243A45B381}">
      <dgm:prSet/>
      <dgm:spPr/>
      <dgm:t>
        <a:bodyPr/>
        <a:lstStyle/>
        <a:p>
          <a:pPr rtl="0"/>
          <a:r>
            <a:rPr lang="es-ES" dirty="0"/>
            <a:t>Tener un plan de ataque (establecer metas)</a:t>
          </a:r>
          <a:endParaRPr lang="en-US" dirty="0"/>
        </a:p>
      </dgm:t>
    </dgm:pt>
    <dgm:pt modelId="{E43D78C9-FFFD-4F4F-8BB4-77CDE8E28A14}" type="parTrans" cxnId="{2023ADDE-57AC-4FCC-A7E6-F176BF132368}">
      <dgm:prSet/>
      <dgm:spPr/>
      <dgm:t>
        <a:bodyPr/>
        <a:lstStyle/>
        <a:p>
          <a:endParaRPr lang="en-US"/>
        </a:p>
      </dgm:t>
    </dgm:pt>
    <dgm:pt modelId="{3C48ACEC-9981-4E50-A005-AF62B7906770}" type="sibTrans" cxnId="{2023ADDE-57AC-4FCC-A7E6-F176BF132368}">
      <dgm:prSet/>
      <dgm:spPr/>
      <dgm:t>
        <a:bodyPr/>
        <a:lstStyle/>
        <a:p>
          <a:endParaRPr lang="en-US"/>
        </a:p>
      </dgm:t>
    </dgm:pt>
    <dgm:pt modelId="{9FEDB1E7-F28E-45F6-B53E-1C21C81C15EC}">
      <dgm:prSet/>
      <dgm:spPr/>
      <dgm:t>
        <a:bodyPr/>
        <a:lstStyle/>
        <a:p>
          <a:pPr rtl="0"/>
          <a:r>
            <a:rPr lang="es-ES"/>
            <a:t>¡Haz tu mejor esfuerzo! Pida ayuda cuando sea necesario.</a:t>
          </a:r>
          <a:endParaRPr lang="en-US" dirty="0"/>
        </a:p>
      </dgm:t>
    </dgm:pt>
    <dgm:pt modelId="{C86D1E99-10F8-4890-9E74-2278B349E216}" type="parTrans" cxnId="{039EAFF0-A86D-4378-AE64-56486F30532F}">
      <dgm:prSet/>
      <dgm:spPr/>
      <dgm:t>
        <a:bodyPr/>
        <a:lstStyle/>
        <a:p>
          <a:endParaRPr lang="en-US"/>
        </a:p>
      </dgm:t>
    </dgm:pt>
    <dgm:pt modelId="{52AE81E1-650A-4896-873A-A57CF284FC06}" type="sibTrans" cxnId="{039EAFF0-A86D-4378-AE64-56486F30532F}">
      <dgm:prSet/>
      <dgm:spPr/>
      <dgm:t>
        <a:bodyPr/>
        <a:lstStyle/>
        <a:p>
          <a:endParaRPr lang="en-US"/>
        </a:p>
      </dgm:t>
    </dgm:pt>
    <dgm:pt modelId="{6BF0427E-7F35-44EE-A0A7-0A0D498CE55A}">
      <dgm:prSet/>
      <dgm:spPr/>
      <dgm:t>
        <a:bodyPr/>
        <a:lstStyle/>
        <a:p>
          <a:pPr rtl="0"/>
          <a:r>
            <a:rPr lang="en-US" dirty="0" err="1"/>
            <a:t>Mantente</a:t>
          </a:r>
          <a:r>
            <a:rPr lang="en-US" dirty="0"/>
            <a:t> </a:t>
          </a:r>
          <a:r>
            <a:rPr lang="en-US" dirty="0" err="1"/>
            <a:t>involucrado</a:t>
          </a:r>
          <a:r>
            <a:rPr lang="en-US" dirty="0"/>
            <a:t> – o - </a:t>
          </a:r>
          <a:r>
            <a:rPr lang="en-US" dirty="0" err="1"/>
            <a:t>Participa</a:t>
          </a:r>
          <a:endParaRPr lang="en-US" dirty="0"/>
        </a:p>
      </dgm:t>
    </dgm:pt>
    <dgm:pt modelId="{2A01DB56-36A3-4B4F-8323-816E6279DAA3}" type="parTrans" cxnId="{34E4FAF3-4F74-40CD-8361-3C1FCBB9DC1D}">
      <dgm:prSet/>
      <dgm:spPr/>
      <dgm:t>
        <a:bodyPr/>
        <a:lstStyle/>
        <a:p>
          <a:endParaRPr lang="en-US"/>
        </a:p>
      </dgm:t>
    </dgm:pt>
    <dgm:pt modelId="{14FB0115-D113-4D78-8235-A9968295FCD3}" type="sibTrans" cxnId="{34E4FAF3-4F74-40CD-8361-3C1FCBB9DC1D}">
      <dgm:prSet/>
      <dgm:spPr/>
      <dgm:t>
        <a:bodyPr/>
        <a:lstStyle/>
        <a:p>
          <a:endParaRPr lang="en-US"/>
        </a:p>
      </dgm:t>
    </dgm:pt>
    <dgm:pt modelId="{2660371D-86D2-4AA2-A50A-E38B9398242F}">
      <dgm:prSet/>
      <dgm:spPr/>
      <dgm:t>
        <a:bodyPr/>
        <a:lstStyle/>
        <a:p>
          <a:pPr rtl="0"/>
          <a:r>
            <a:rPr lang="en-US" dirty="0"/>
            <a:t>¡</a:t>
          </a:r>
          <a:r>
            <a:rPr lang="en-US" dirty="0" err="1"/>
            <a:t>Organízate</a:t>
          </a:r>
          <a:r>
            <a:rPr lang="en-US" dirty="0"/>
            <a:t>, </a:t>
          </a:r>
          <a:r>
            <a:rPr lang="en-US" dirty="0" err="1"/>
            <a:t>haz</a:t>
          </a:r>
          <a:r>
            <a:rPr lang="en-US" dirty="0"/>
            <a:t> las </a:t>
          </a:r>
          <a:r>
            <a:rPr lang="en-US" dirty="0" err="1"/>
            <a:t>tareas</a:t>
          </a:r>
          <a:r>
            <a:rPr lang="en-US" dirty="0"/>
            <a:t> y </a:t>
          </a:r>
          <a:r>
            <a:rPr lang="en-US" dirty="0" err="1"/>
            <a:t>estudia</a:t>
          </a:r>
          <a:r>
            <a:rPr lang="en-US" dirty="0"/>
            <a:t>!</a:t>
          </a:r>
        </a:p>
      </dgm:t>
    </dgm:pt>
    <dgm:pt modelId="{B58320E4-CC30-40D4-B447-6FB6D8383515}" type="parTrans" cxnId="{444FF385-8D06-4654-A473-8A069254D1B4}">
      <dgm:prSet/>
      <dgm:spPr/>
      <dgm:t>
        <a:bodyPr/>
        <a:lstStyle/>
        <a:p>
          <a:endParaRPr lang="en-US"/>
        </a:p>
      </dgm:t>
    </dgm:pt>
    <dgm:pt modelId="{46398232-0F9C-455B-BBCC-40B14F96CFEE}" type="sibTrans" cxnId="{444FF385-8D06-4654-A473-8A069254D1B4}">
      <dgm:prSet/>
      <dgm:spPr/>
      <dgm:t>
        <a:bodyPr/>
        <a:lstStyle/>
        <a:p>
          <a:endParaRPr lang="en-US"/>
        </a:p>
      </dgm:t>
    </dgm:pt>
    <dgm:pt modelId="{3F5B0690-AE27-462E-90D0-A01EF6ED3000}" type="pres">
      <dgm:prSet presAssocID="{1EBD7BD2-A75F-4438-BD0A-D76B4612ABE5}" presName="linearFlow" presStyleCnt="0">
        <dgm:presLayoutVars>
          <dgm:dir/>
          <dgm:resizeHandles val="exact"/>
        </dgm:presLayoutVars>
      </dgm:prSet>
      <dgm:spPr/>
    </dgm:pt>
    <dgm:pt modelId="{252B4CD9-58B8-4712-8257-2BEE7FFED016}" type="pres">
      <dgm:prSet presAssocID="{834E037C-468D-45B4-A820-FF03FF847D9D}" presName="composite" presStyleCnt="0"/>
      <dgm:spPr/>
    </dgm:pt>
    <dgm:pt modelId="{C3083F9E-114E-42CF-84E1-AB35D8E145FE}" type="pres">
      <dgm:prSet presAssocID="{834E037C-468D-45B4-A820-FF03FF847D9D}" presName="imgShp" presStyleLbl="fgImgPlace1" presStyleIdx="0" presStyleCnt="5"/>
      <dgm:spPr/>
    </dgm:pt>
    <dgm:pt modelId="{376C62EA-79D3-415E-AEAF-3246B050C306}" type="pres">
      <dgm:prSet presAssocID="{834E037C-468D-45B4-A820-FF03FF847D9D}" presName="txShp" presStyleLbl="node1" presStyleIdx="0" presStyleCnt="5">
        <dgm:presLayoutVars>
          <dgm:bulletEnabled val="1"/>
        </dgm:presLayoutVars>
      </dgm:prSet>
      <dgm:spPr/>
    </dgm:pt>
    <dgm:pt modelId="{D42DF431-5C50-4F96-B952-5A8E9A77913B}" type="pres">
      <dgm:prSet presAssocID="{D27A910B-91F2-4017-8ED6-0F8131F52D0D}" presName="spacing" presStyleCnt="0"/>
      <dgm:spPr/>
    </dgm:pt>
    <dgm:pt modelId="{C6506ED7-170B-4A9C-A865-41E77AAA7167}" type="pres">
      <dgm:prSet presAssocID="{08980609-E947-40D3-86FC-0A243A45B381}" presName="composite" presStyleCnt="0"/>
      <dgm:spPr/>
    </dgm:pt>
    <dgm:pt modelId="{9ADF4E37-524C-4658-A8EE-0ED4EDF20504}" type="pres">
      <dgm:prSet presAssocID="{08980609-E947-40D3-86FC-0A243A45B381}" presName="imgShp" presStyleLbl="fgImgPlace1" presStyleIdx="1" presStyleCnt="5"/>
      <dgm:spPr/>
    </dgm:pt>
    <dgm:pt modelId="{E7D77206-678F-4EA0-B48A-11BA09BEB077}" type="pres">
      <dgm:prSet presAssocID="{08980609-E947-40D3-86FC-0A243A45B381}" presName="txShp" presStyleLbl="node1" presStyleIdx="1" presStyleCnt="5">
        <dgm:presLayoutVars>
          <dgm:bulletEnabled val="1"/>
        </dgm:presLayoutVars>
      </dgm:prSet>
      <dgm:spPr/>
    </dgm:pt>
    <dgm:pt modelId="{8E709C70-CAE5-4A92-ACB1-9EADC73BC37F}" type="pres">
      <dgm:prSet presAssocID="{3C48ACEC-9981-4E50-A005-AF62B7906770}" presName="spacing" presStyleCnt="0"/>
      <dgm:spPr/>
    </dgm:pt>
    <dgm:pt modelId="{74C061F9-03B2-44EE-A902-B173C799889F}" type="pres">
      <dgm:prSet presAssocID="{9FEDB1E7-F28E-45F6-B53E-1C21C81C15EC}" presName="composite" presStyleCnt="0"/>
      <dgm:spPr/>
    </dgm:pt>
    <dgm:pt modelId="{1DEFD127-DFED-4383-9A81-B08FF9737054}" type="pres">
      <dgm:prSet presAssocID="{9FEDB1E7-F28E-45F6-B53E-1C21C81C15EC}" presName="imgShp" presStyleLbl="fgImgPlace1" presStyleIdx="2" presStyleCnt="5"/>
      <dgm:spPr/>
    </dgm:pt>
    <dgm:pt modelId="{6ACF9AF9-A7E2-450A-BE52-1863AC19628F}" type="pres">
      <dgm:prSet presAssocID="{9FEDB1E7-F28E-45F6-B53E-1C21C81C15EC}" presName="txShp" presStyleLbl="node1" presStyleIdx="2" presStyleCnt="5">
        <dgm:presLayoutVars>
          <dgm:bulletEnabled val="1"/>
        </dgm:presLayoutVars>
      </dgm:prSet>
      <dgm:spPr/>
    </dgm:pt>
    <dgm:pt modelId="{3F48FE79-F168-4592-81AF-AB6587E9E040}" type="pres">
      <dgm:prSet presAssocID="{52AE81E1-650A-4896-873A-A57CF284FC06}" presName="spacing" presStyleCnt="0"/>
      <dgm:spPr/>
    </dgm:pt>
    <dgm:pt modelId="{9C63A9F7-70C8-43A5-8869-86B71F4CFE04}" type="pres">
      <dgm:prSet presAssocID="{6BF0427E-7F35-44EE-A0A7-0A0D498CE55A}" presName="composite" presStyleCnt="0"/>
      <dgm:spPr/>
    </dgm:pt>
    <dgm:pt modelId="{F4547E7C-ACE5-457E-892A-78AB4A1D72E6}" type="pres">
      <dgm:prSet presAssocID="{6BF0427E-7F35-44EE-A0A7-0A0D498CE55A}" presName="imgShp" presStyleLbl="fgImgPlace1" presStyleIdx="3" presStyleCnt="5"/>
      <dgm:spPr/>
    </dgm:pt>
    <dgm:pt modelId="{3AA64C47-A16C-490F-BA27-BC62970D19D9}" type="pres">
      <dgm:prSet presAssocID="{6BF0427E-7F35-44EE-A0A7-0A0D498CE55A}" presName="txShp" presStyleLbl="node1" presStyleIdx="3" presStyleCnt="5">
        <dgm:presLayoutVars>
          <dgm:bulletEnabled val="1"/>
        </dgm:presLayoutVars>
      </dgm:prSet>
      <dgm:spPr/>
    </dgm:pt>
    <dgm:pt modelId="{6E670D66-B23B-41CE-9554-0CCEE195631C}" type="pres">
      <dgm:prSet presAssocID="{14FB0115-D113-4D78-8235-A9968295FCD3}" presName="spacing" presStyleCnt="0"/>
      <dgm:spPr/>
    </dgm:pt>
    <dgm:pt modelId="{3959F7B9-67F4-4FF0-9B3C-2005B224E7B0}" type="pres">
      <dgm:prSet presAssocID="{2660371D-86D2-4AA2-A50A-E38B9398242F}" presName="composite" presStyleCnt="0"/>
      <dgm:spPr/>
    </dgm:pt>
    <dgm:pt modelId="{D80C3D63-A8B7-4E92-88FF-3C168534693C}" type="pres">
      <dgm:prSet presAssocID="{2660371D-86D2-4AA2-A50A-E38B9398242F}" presName="imgShp" presStyleLbl="fgImgPlace1" presStyleIdx="4" presStyleCnt="5"/>
      <dgm:spPr/>
    </dgm:pt>
    <dgm:pt modelId="{E4FF7E87-DACE-4369-A8EC-572D21312575}" type="pres">
      <dgm:prSet presAssocID="{2660371D-86D2-4AA2-A50A-E38B9398242F}" presName="txShp" presStyleLbl="node1" presStyleIdx="4" presStyleCnt="5">
        <dgm:presLayoutVars>
          <dgm:bulletEnabled val="1"/>
        </dgm:presLayoutVars>
      </dgm:prSet>
      <dgm:spPr/>
    </dgm:pt>
  </dgm:ptLst>
  <dgm:cxnLst>
    <dgm:cxn modelId="{2A531536-16F5-49DF-B102-2564731AEDC6}" type="presOf" srcId="{1EBD7BD2-A75F-4438-BD0A-D76B4612ABE5}" destId="{3F5B0690-AE27-462E-90D0-A01EF6ED3000}" srcOrd="0" destOrd="0" presId="urn:microsoft.com/office/officeart/2005/8/layout/vList3#1"/>
    <dgm:cxn modelId="{8F062585-091B-42CB-9374-9BE6D8A21478}" type="presOf" srcId="{2660371D-86D2-4AA2-A50A-E38B9398242F}" destId="{E4FF7E87-DACE-4369-A8EC-572D21312575}" srcOrd="0" destOrd="0" presId="urn:microsoft.com/office/officeart/2005/8/layout/vList3#1"/>
    <dgm:cxn modelId="{444FF385-8D06-4654-A473-8A069254D1B4}" srcId="{1EBD7BD2-A75F-4438-BD0A-D76B4612ABE5}" destId="{2660371D-86D2-4AA2-A50A-E38B9398242F}" srcOrd="4" destOrd="0" parTransId="{B58320E4-CC30-40D4-B447-6FB6D8383515}" sibTransId="{46398232-0F9C-455B-BBCC-40B14F96CFEE}"/>
    <dgm:cxn modelId="{FA152D97-11E1-431F-8812-10CAB528B3D7}" type="presOf" srcId="{08980609-E947-40D3-86FC-0A243A45B381}" destId="{E7D77206-678F-4EA0-B48A-11BA09BEB077}" srcOrd="0" destOrd="0" presId="urn:microsoft.com/office/officeart/2005/8/layout/vList3#1"/>
    <dgm:cxn modelId="{2F7F51A0-9368-45E2-97FB-8C380917C91A}" type="presOf" srcId="{9FEDB1E7-F28E-45F6-B53E-1C21C81C15EC}" destId="{6ACF9AF9-A7E2-450A-BE52-1863AC19628F}" srcOrd="0" destOrd="0" presId="urn:microsoft.com/office/officeart/2005/8/layout/vList3#1"/>
    <dgm:cxn modelId="{65ECB7B8-4950-45F0-96CE-623FDA5EEC92}" srcId="{1EBD7BD2-A75F-4438-BD0A-D76B4612ABE5}" destId="{834E037C-468D-45B4-A820-FF03FF847D9D}" srcOrd="0" destOrd="0" parTransId="{E8796291-7842-4FCE-98C0-8C3DB12BBF14}" sibTransId="{D27A910B-91F2-4017-8ED6-0F8131F52D0D}"/>
    <dgm:cxn modelId="{1E0C5DCD-DA61-453D-AA01-92A2C9152B86}" type="presOf" srcId="{834E037C-468D-45B4-A820-FF03FF847D9D}" destId="{376C62EA-79D3-415E-AEAF-3246B050C306}" srcOrd="0" destOrd="0" presId="urn:microsoft.com/office/officeart/2005/8/layout/vList3#1"/>
    <dgm:cxn modelId="{2023ADDE-57AC-4FCC-A7E6-F176BF132368}" srcId="{1EBD7BD2-A75F-4438-BD0A-D76B4612ABE5}" destId="{08980609-E947-40D3-86FC-0A243A45B381}" srcOrd="1" destOrd="0" parTransId="{E43D78C9-FFFD-4F4F-8BB4-77CDE8E28A14}" sibTransId="{3C48ACEC-9981-4E50-A005-AF62B7906770}"/>
    <dgm:cxn modelId="{C1AD1CEC-DFB5-45E7-93BA-E77196A14786}" type="presOf" srcId="{6BF0427E-7F35-44EE-A0A7-0A0D498CE55A}" destId="{3AA64C47-A16C-490F-BA27-BC62970D19D9}" srcOrd="0" destOrd="0" presId="urn:microsoft.com/office/officeart/2005/8/layout/vList3#1"/>
    <dgm:cxn modelId="{039EAFF0-A86D-4378-AE64-56486F30532F}" srcId="{1EBD7BD2-A75F-4438-BD0A-D76B4612ABE5}" destId="{9FEDB1E7-F28E-45F6-B53E-1C21C81C15EC}" srcOrd="2" destOrd="0" parTransId="{C86D1E99-10F8-4890-9E74-2278B349E216}" sibTransId="{52AE81E1-650A-4896-873A-A57CF284FC06}"/>
    <dgm:cxn modelId="{34E4FAF3-4F74-40CD-8361-3C1FCBB9DC1D}" srcId="{1EBD7BD2-A75F-4438-BD0A-D76B4612ABE5}" destId="{6BF0427E-7F35-44EE-A0A7-0A0D498CE55A}" srcOrd="3" destOrd="0" parTransId="{2A01DB56-36A3-4B4F-8323-816E6279DAA3}" sibTransId="{14FB0115-D113-4D78-8235-A9968295FCD3}"/>
    <dgm:cxn modelId="{694D172D-FD18-4014-8B94-FB5C189977A3}" type="presParOf" srcId="{3F5B0690-AE27-462E-90D0-A01EF6ED3000}" destId="{252B4CD9-58B8-4712-8257-2BEE7FFED016}" srcOrd="0" destOrd="0" presId="urn:microsoft.com/office/officeart/2005/8/layout/vList3#1"/>
    <dgm:cxn modelId="{3018E13D-B0C0-4484-A156-CB946163CC01}" type="presParOf" srcId="{252B4CD9-58B8-4712-8257-2BEE7FFED016}" destId="{C3083F9E-114E-42CF-84E1-AB35D8E145FE}" srcOrd="0" destOrd="0" presId="urn:microsoft.com/office/officeart/2005/8/layout/vList3#1"/>
    <dgm:cxn modelId="{7370AAE2-3CBE-4D23-80EF-52A194168C81}" type="presParOf" srcId="{252B4CD9-58B8-4712-8257-2BEE7FFED016}" destId="{376C62EA-79D3-415E-AEAF-3246B050C306}" srcOrd="1" destOrd="0" presId="urn:microsoft.com/office/officeart/2005/8/layout/vList3#1"/>
    <dgm:cxn modelId="{538B93A3-5380-40DE-B55D-DA5AA4026D36}" type="presParOf" srcId="{3F5B0690-AE27-462E-90D0-A01EF6ED3000}" destId="{D42DF431-5C50-4F96-B952-5A8E9A77913B}" srcOrd="1" destOrd="0" presId="urn:microsoft.com/office/officeart/2005/8/layout/vList3#1"/>
    <dgm:cxn modelId="{AFD90D84-223D-49B0-8A17-3FC964435F5A}" type="presParOf" srcId="{3F5B0690-AE27-462E-90D0-A01EF6ED3000}" destId="{C6506ED7-170B-4A9C-A865-41E77AAA7167}" srcOrd="2" destOrd="0" presId="urn:microsoft.com/office/officeart/2005/8/layout/vList3#1"/>
    <dgm:cxn modelId="{BDBC3263-34B0-4F4C-AC7C-7CA1260AA1D1}" type="presParOf" srcId="{C6506ED7-170B-4A9C-A865-41E77AAA7167}" destId="{9ADF4E37-524C-4658-A8EE-0ED4EDF20504}" srcOrd="0" destOrd="0" presId="urn:microsoft.com/office/officeart/2005/8/layout/vList3#1"/>
    <dgm:cxn modelId="{6B28678E-8B7A-4861-A012-CBFEA425F895}" type="presParOf" srcId="{C6506ED7-170B-4A9C-A865-41E77AAA7167}" destId="{E7D77206-678F-4EA0-B48A-11BA09BEB077}" srcOrd="1" destOrd="0" presId="urn:microsoft.com/office/officeart/2005/8/layout/vList3#1"/>
    <dgm:cxn modelId="{71EA86E1-2404-49EE-A822-E5BA08788D76}" type="presParOf" srcId="{3F5B0690-AE27-462E-90D0-A01EF6ED3000}" destId="{8E709C70-CAE5-4A92-ACB1-9EADC73BC37F}" srcOrd="3" destOrd="0" presId="urn:microsoft.com/office/officeart/2005/8/layout/vList3#1"/>
    <dgm:cxn modelId="{7EE25C09-64DF-4CB8-9CA0-E775021464F7}" type="presParOf" srcId="{3F5B0690-AE27-462E-90D0-A01EF6ED3000}" destId="{74C061F9-03B2-44EE-A902-B173C799889F}" srcOrd="4" destOrd="0" presId="urn:microsoft.com/office/officeart/2005/8/layout/vList3#1"/>
    <dgm:cxn modelId="{3AECEF6E-7538-415B-ACC7-5CFF2AB380B2}" type="presParOf" srcId="{74C061F9-03B2-44EE-A902-B173C799889F}" destId="{1DEFD127-DFED-4383-9A81-B08FF9737054}" srcOrd="0" destOrd="0" presId="urn:microsoft.com/office/officeart/2005/8/layout/vList3#1"/>
    <dgm:cxn modelId="{E20C1294-EFDB-4356-BCFD-650D3DAAC135}" type="presParOf" srcId="{74C061F9-03B2-44EE-A902-B173C799889F}" destId="{6ACF9AF9-A7E2-450A-BE52-1863AC19628F}" srcOrd="1" destOrd="0" presId="urn:microsoft.com/office/officeart/2005/8/layout/vList3#1"/>
    <dgm:cxn modelId="{5AB524FF-81BE-45E5-AD6C-47B9D8301F9A}" type="presParOf" srcId="{3F5B0690-AE27-462E-90D0-A01EF6ED3000}" destId="{3F48FE79-F168-4592-81AF-AB6587E9E040}" srcOrd="5" destOrd="0" presId="urn:microsoft.com/office/officeart/2005/8/layout/vList3#1"/>
    <dgm:cxn modelId="{04646C52-42BF-4F8D-A471-C1F0925F9DD1}" type="presParOf" srcId="{3F5B0690-AE27-462E-90D0-A01EF6ED3000}" destId="{9C63A9F7-70C8-43A5-8869-86B71F4CFE04}" srcOrd="6" destOrd="0" presId="urn:microsoft.com/office/officeart/2005/8/layout/vList3#1"/>
    <dgm:cxn modelId="{DC3102BD-DC5D-4D63-8AF8-86AA3E360B04}" type="presParOf" srcId="{9C63A9F7-70C8-43A5-8869-86B71F4CFE04}" destId="{F4547E7C-ACE5-457E-892A-78AB4A1D72E6}" srcOrd="0" destOrd="0" presId="urn:microsoft.com/office/officeart/2005/8/layout/vList3#1"/>
    <dgm:cxn modelId="{23F5CB91-D8A5-4D43-BDB4-8104B5C293A9}" type="presParOf" srcId="{9C63A9F7-70C8-43A5-8869-86B71F4CFE04}" destId="{3AA64C47-A16C-490F-BA27-BC62970D19D9}" srcOrd="1" destOrd="0" presId="urn:microsoft.com/office/officeart/2005/8/layout/vList3#1"/>
    <dgm:cxn modelId="{9CE6D0E5-D013-47B7-8C59-DF7EF7C1D00C}" type="presParOf" srcId="{3F5B0690-AE27-462E-90D0-A01EF6ED3000}" destId="{6E670D66-B23B-41CE-9554-0CCEE195631C}" srcOrd="7" destOrd="0" presId="urn:microsoft.com/office/officeart/2005/8/layout/vList3#1"/>
    <dgm:cxn modelId="{0318AAC1-A4DB-4A52-BE89-0D0D72609CBB}" type="presParOf" srcId="{3F5B0690-AE27-462E-90D0-A01EF6ED3000}" destId="{3959F7B9-67F4-4FF0-9B3C-2005B224E7B0}" srcOrd="8" destOrd="0" presId="urn:microsoft.com/office/officeart/2005/8/layout/vList3#1"/>
    <dgm:cxn modelId="{34741014-7218-47BF-864D-2400BEAAB833}" type="presParOf" srcId="{3959F7B9-67F4-4FF0-9B3C-2005B224E7B0}" destId="{D80C3D63-A8B7-4E92-88FF-3C168534693C}" srcOrd="0" destOrd="0" presId="urn:microsoft.com/office/officeart/2005/8/layout/vList3#1"/>
    <dgm:cxn modelId="{9255F6A6-14EE-4A12-BBFE-DE9B87D5D6A6}" type="presParOf" srcId="{3959F7B9-67F4-4FF0-9B3C-2005B224E7B0}" destId="{E4FF7E87-DACE-4369-A8EC-572D21312575}"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3F7B1-44F3-4657-A4D8-C4551018D497}">
      <dsp:nvSpPr>
        <dsp:cNvPr id="0" name=""/>
        <dsp:cNvSpPr/>
      </dsp:nvSpPr>
      <dsp:spPr>
        <a:xfrm rot="10800000">
          <a:off x="2093161" y="1268"/>
          <a:ext cx="7564097" cy="751677"/>
        </a:xfrm>
        <a:prstGeom prst="homePlate">
          <a:avLst/>
        </a:prstGeom>
        <a:solidFill>
          <a:schemeClr val="accent1">
            <a:hueOff val="0"/>
            <a:satOff val="0"/>
            <a:lumOff val="0"/>
            <a:alphaOff val="0"/>
          </a:schemeClr>
        </a:solidFill>
        <a:ln w="19050" cap="rnd"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469"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High School 101</a:t>
          </a:r>
        </a:p>
      </dsp:txBody>
      <dsp:txXfrm rot="10800000">
        <a:off x="2281080" y="1268"/>
        <a:ext cx="7376178" cy="751677"/>
      </dsp:txXfrm>
    </dsp:sp>
    <dsp:sp modelId="{BABCD52A-393D-443E-8FB8-4C77A3FBF968}">
      <dsp:nvSpPr>
        <dsp:cNvPr id="0" name=""/>
        <dsp:cNvSpPr/>
      </dsp:nvSpPr>
      <dsp:spPr>
        <a:xfrm>
          <a:off x="1717323" y="1268"/>
          <a:ext cx="751677" cy="751677"/>
        </a:xfrm>
        <a:prstGeom prst="rightArrow">
          <a:avLst/>
        </a:prstGeom>
        <a:solidFill>
          <a:srgbClr val="C00000"/>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F4B27AD7-8592-44C5-A67B-113915207CE9}">
      <dsp:nvSpPr>
        <dsp:cNvPr id="0" name=""/>
        <dsp:cNvSpPr/>
      </dsp:nvSpPr>
      <dsp:spPr>
        <a:xfrm rot="10800000">
          <a:off x="2093161" y="977328"/>
          <a:ext cx="7564097" cy="751677"/>
        </a:xfrm>
        <a:prstGeom prst="homePlate">
          <a:avLst/>
        </a:prstGeom>
        <a:solidFill>
          <a:schemeClr val="accent1">
            <a:hueOff val="0"/>
            <a:satOff val="0"/>
            <a:lumOff val="0"/>
            <a:alphaOff val="0"/>
          </a:schemeClr>
        </a:solidFill>
        <a:ln w="19050" cap="rnd"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469"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Requerimientos</a:t>
          </a:r>
          <a:r>
            <a:rPr lang="en-US" sz="2600" kern="1200" dirty="0"/>
            <a:t> de </a:t>
          </a:r>
          <a:r>
            <a:rPr lang="en-US" sz="2600" kern="1200" dirty="0" err="1"/>
            <a:t>Graduación</a:t>
          </a:r>
          <a:r>
            <a:rPr lang="en-US" sz="2600" kern="1200" dirty="0"/>
            <a:t> &amp; </a:t>
          </a:r>
          <a:r>
            <a:rPr lang="en-US" sz="2600" kern="1200" dirty="0" err="1"/>
            <a:t>Créditos</a:t>
          </a:r>
          <a:endParaRPr lang="en-US" sz="2600" kern="1200" dirty="0"/>
        </a:p>
      </dsp:txBody>
      <dsp:txXfrm rot="10800000">
        <a:off x="2281080" y="977328"/>
        <a:ext cx="7376178" cy="751677"/>
      </dsp:txXfrm>
    </dsp:sp>
    <dsp:sp modelId="{71A7E519-51B7-48E1-95C0-B13FA51FE4AA}">
      <dsp:nvSpPr>
        <dsp:cNvPr id="0" name=""/>
        <dsp:cNvSpPr/>
      </dsp:nvSpPr>
      <dsp:spPr>
        <a:xfrm>
          <a:off x="1717323" y="977328"/>
          <a:ext cx="751677" cy="751677"/>
        </a:xfrm>
        <a:prstGeom prst="rightArrow">
          <a:avLst/>
        </a:prstGeom>
        <a:solidFill>
          <a:srgbClr val="C00000"/>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F42EE6D6-A714-422B-9F1F-BA838071EE15}">
      <dsp:nvSpPr>
        <dsp:cNvPr id="0" name=""/>
        <dsp:cNvSpPr/>
      </dsp:nvSpPr>
      <dsp:spPr>
        <a:xfrm rot="10800000">
          <a:off x="2093161" y="1953387"/>
          <a:ext cx="7564097" cy="751677"/>
        </a:xfrm>
        <a:prstGeom prst="homePlate">
          <a:avLst/>
        </a:prstGeom>
        <a:solidFill>
          <a:schemeClr val="accent1">
            <a:hueOff val="0"/>
            <a:satOff val="0"/>
            <a:lumOff val="0"/>
            <a:alphaOff val="0"/>
          </a:schemeClr>
        </a:solidFill>
        <a:ln w="19050" cap="rnd"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469"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Niveles</a:t>
          </a:r>
          <a:r>
            <a:rPr lang="en-US" sz="2600" kern="1200" dirty="0"/>
            <a:t> de </a:t>
          </a:r>
          <a:r>
            <a:rPr lang="en-US" sz="2600" kern="1200" dirty="0" err="1"/>
            <a:t>Instrucción</a:t>
          </a:r>
          <a:r>
            <a:rPr lang="en-US" sz="2600" kern="1200" dirty="0"/>
            <a:t> y </a:t>
          </a:r>
          <a:r>
            <a:rPr lang="en-US" sz="2600" kern="1200" dirty="0" err="1"/>
            <a:t>Oferta</a:t>
          </a:r>
          <a:r>
            <a:rPr lang="en-US" sz="2600" kern="1200" dirty="0"/>
            <a:t> de </a:t>
          </a:r>
          <a:r>
            <a:rPr lang="en-US" sz="2600" kern="1200" dirty="0" err="1"/>
            <a:t>Cursos</a:t>
          </a:r>
          <a:endParaRPr lang="en-US" sz="2600" kern="1200" dirty="0"/>
        </a:p>
      </dsp:txBody>
      <dsp:txXfrm rot="10800000">
        <a:off x="2281080" y="1953387"/>
        <a:ext cx="7376178" cy="751677"/>
      </dsp:txXfrm>
    </dsp:sp>
    <dsp:sp modelId="{81CDD07B-3EC3-41FE-811C-E297F45F93FB}">
      <dsp:nvSpPr>
        <dsp:cNvPr id="0" name=""/>
        <dsp:cNvSpPr/>
      </dsp:nvSpPr>
      <dsp:spPr>
        <a:xfrm>
          <a:off x="1717323" y="1953387"/>
          <a:ext cx="751677" cy="751677"/>
        </a:xfrm>
        <a:prstGeom prst="rightArrow">
          <a:avLst/>
        </a:prstGeom>
        <a:solidFill>
          <a:srgbClr val="C00000"/>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54DFC601-9B0A-404B-8DD3-F1B25B2EEDB3}">
      <dsp:nvSpPr>
        <dsp:cNvPr id="0" name=""/>
        <dsp:cNvSpPr/>
      </dsp:nvSpPr>
      <dsp:spPr>
        <a:xfrm rot="10800000">
          <a:off x="2093161" y="2929446"/>
          <a:ext cx="7564097" cy="751677"/>
        </a:xfrm>
        <a:prstGeom prst="homePlate">
          <a:avLst/>
        </a:prstGeom>
        <a:solidFill>
          <a:schemeClr val="accent1">
            <a:hueOff val="0"/>
            <a:satOff val="0"/>
            <a:lumOff val="0"/>
            <a:alphaOff val="0"/>
          </a:schemeClr>
        </a:solidFill>
        <a:ln w="19050" cap="rnd"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469"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Deportes</a:t>
          </a:r>
          <a:r>
            <a:rPr lang="en-US" sz="2600" kern="1200" dirty="0"/>
            <a:t> &amp; </a:t>
          </a:r>
          <a:r>
            <a:rPr lang="en-US" sz="2600" kern="1200" dirty="0" err="1"/>
            <a:t>Actividades</a:t>
          </a:r>
          <a:r>
            <a:rPr lang="en-US" sz="2600" kern="1200" dirty="0"/>
            <a:t> </a:t>
          </a:r>
          <a:r>
            <a:rPr lang="en-US" sz="2600" kern="1200" dirty="0" err="1"/>
            <a:t>Extracurriculares</a:t>
          </a:r>
          <a:endParaRPr lang="en-US" sz="2600" kern="1200" dirty="0"/>
        </a:p>
      </dsp:txBody>
      <dsp:txXfrm rot="10800000">
        <a:off x="2281080" y="2929446"/>
        <a:ext cx="7376178" cy="751677"/>
      </dsp:txXfrm>
    </dsp:sp>
    <dsp:sp modelId="{3C05AEF4-BC26-4FE8-9A92-7AD61A72C74F}">
      <dsp:nvSpPr>
        <dsp:cNvPr id="0" name=""/>
        <dsp:cNvSpPr/>
      </dsp:nvSpPr>
      <dsp:spPr>
        <a:xfrm>
          <a:off x="1717323" y="2929446"/>
          <a:ext cx="751677" cy="751677"/>
        </a:xfrm>
        <a:prstGeom prst="rightArrow">
          <a:avLst/>
        </a:prstGeom>
        <a:solidFill>
          <a:srgbClr val="C00000"/>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FBD43224-28F5-4859-916E-6D885D811BD5}">
      <dsp:nvSpPr>
        <dsp:cNvPr id="0" name=""/>
        <dsp:cNvSpPr/>
      </dsp:nvSpPr>
      <dsp:spPr>
        <a:xfrm rot="10800000">
          <a:off x="2093161" y="3905505"/>
          <a:ext cx="7564097" cy="751677"/>
        </a:xfrm>
        <a:prstGeom prst="homePlate">
          <a:avLst/>
        </a:prstGeom>
        <a:solidFill>
          <a:schemeClr val="accent1">
            <a:hueOff val="0"/>
            <a:satOff val="0"/>
            <a:lumOff val="0"/>
            <a:alphaOff val="0"/>
          </a:schemeClr>
        </a:solidFill>
        <a:ln w="19050" cap="rnd"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469"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MHS Centro de Carreras </a:t>
          </a:r>
          <a:r>
            <a:rPr lang="en-US" sz="2600" kern="1200" dirty="0" err="1"/>
            <a:t>Universitarias</a:t>
          </a:r>
          <a:endParaRPr lang="en-US" sz="2600" kern="1200" dirty="0"/>
        </a:p>
      </dsp:txBody>
      <dsp:txXfrm rot="10800000">
        <a:off x="2281080" y="3905505"/>
        <a:ext cx="7376178" cy="751677"/>
      </dsp:txXfrm>
    </dsp:sp>
    <dsp:sp modelId="{F7787A2B-CC1B-4AA2-80FE-2651FF1E7CD4}">
      <dsp:nvSpPr>
        <dsp:cNvPr id="0" name=""/>
        <dsp:cNvSpPr/>
      </dsp:nvSpPr>
      <dsp:spPr>
        <a:xfrm>
          <a:off x="1717323" y="3905505"/>
          <a:ext cx="751677" cy="751677"/>
        </a:xfrm>
        <a:prstGeom prst="rightArrow">
          <a:avLst/>
        </a:prstGeom>
        <a:solidFill>
          <a:srgbClr val="C00000"/>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D60D0-D31A-4AB4-8068-58461D95F5BA}">
      <dsp:nvSpPr>
        <dsp:cNvPr id="0" name=""/>
        <dsp:cNvSpPr/>
      </dsp:nvSpPr>
      <dsp:spPr>
        <a:xfrm>
          <a:off x="39" y="93098"/>
          <a:ext cx="3738247" cy="128790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00000"/>
            </a:lnSpc>
            <a:spcBef>
              <a:spcPct val="0"/>
            </a:spcBef>
            <a:spcAft>
              <a:spcPts val="0"/>
            </a:spcAft>
            <a:buNone/>
          </a:pPr>
          <a:r>
            <a:rPr lang="en-US" sz="2000" b="1" kern="1200" dirty="0" err="1"/>
            <a:t>Calificaciones</a:t>
          </a:r>
          <a:r>
            <a:rPr lang="en-US" sz="2000" b="1" kern="1200" dirty="0"/>
            <a:t> del Middle School :</a:t>
          </a:r>
        </a:p>
        <a:p>
          <a:pPr marL="0" lvl="0" indent="0" algn="ctr" defTabSz="889000">
            <a:lnSpc>
              <a:spcPct val="100000"/>
            </a:lnSpc>
            <a:spcBef>
              <a:spcPct val="0"/>
            </a:spcBef>
            <a:spcAft>
              <a:spcPts val="0"/>
            </a:spcAft>
            <a:buNone/>
          </a:pPr>
          <a:r>
            <a:rPr lang="en-US" sz="1600" b="1" kern="1200" dirty="0" err="1"/>
            <a:t>Calculado</a:t>
          </a:r>
          <a:r>
            <a:rPr lang="en-US" sz="1600" b="1" kern="1200" dirty="0"/>
            <a:t> </a:t>
          </a:r>
          <a:r>
            <a:rPr lang="en-US" sz="1600" b="1" kern="1200" dirty="0" err="1"/>
            <a:t>usando</a:t>
          </a:r>
          <a:r>
            <a:rPr lang="en-US" sz="1600" b="1" kern="1200" dirty="0"/>
            <a:t> el Sistema de </a:t>
          </a:r>
          <a:r>
            <a:rPr lang="en-US" sz="1600" b="1" kern="1200" dirty="0" err="1"/>
            <a:t>promedios</a:t>
          </a:r>
          <a:endParaRPr lang="en-US" sz="1600" kern="1200" dirty="0"/>
        </a:p>
      </dsp:txBody>
      <dsp:txXfrm>
        <a:off x="39" y="93098"/>
        <a:ext cx="3738247" cy="1287902"/>
      </dsp:txXfrm>
    </dsp:sp>
    <dsp:sp modelId="{D836C0F8-5BC1-430F-BC78-E40305604D36}">
      <dsp:nvSpPr>
        <dsp:cNvPr id="0" name=""/>
        <dsp:cNvSpPr/>
      </dsp:nvSpPr>
      <dsp:spPr>
        <a:xfrm>
          <a:off x="39" y="1381000"/>
          <a:ext cx="3738247" cy="2581672"/>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u="sng" kern="1200" dirty="0" err="1"/>
            <a:t>Ejemplo</a:t>
          </a:r>
          <a:r>
            <a:rPr lang="en-US" sz="1900" u="sng" kern="1200" dirty="0"/>
            <a:t>:</a:t>
          </a:r>
          <a:r>
            <a:rPr lang="en-US" sz="1900" u="none" kern="1200" dirty="0"/>
            <a:t>                                  </a:t>
          </a:r>
          <a:r>
            <a:rPr lang="en-US" sz="1900" kern="1200" dirty="0"/>
            <a:t>8</a:t>
          </a:r>
          <a:r>
            <a:rPr lang="en-US" sz="1900" kern="1200" baseline="30000" dirty="0"/>
            <a:t>th</a:t>
          </a:r>
          <a:r>
            <a:rPr lang="en-US" sz="1900" kern="1200" dirty="0"/>
            <a:t> </a:t>
          </a:r>
          <a:r>
            <a:rPr lang="en-US" sz="1900" kern="1200" dirty="0" err="1"/>
            <a:t>grado</a:t>
          </a:r>
          <a:r>
            <a:rPr lang="en-US" sz="1900" kern="1200" dirty="0"/>
            <a:t> English       *</a:t>
          </a:r>
          <a:r>
            <a:rPr lang="en-US" sz="1900" kern="1200" dirty="0" err="1"/>
            <a:t>Semestre</a:t>
          </a:r>
          <a:r>
            <a:rPr lang="en-US" sz="1900" kern="1200" dirty="0"/>
            <a:t> 1- 60</a:t>
          </a:r>
        </a:p>
        <a:p>
          <a:pPr marL="171450" lvl="1" indent="-171450" algn="l" defTabSz="844550">
            <a:lnSpc>
              <a:spcPct val="90000"/>
            </a:lnSpc>
            <a:spcBef>
              <a:spcPct val="0"/>
            </a:spcBef>
            <a:spcAft>
              <a:spcPct val="15000"/>
            </a:spcAft>
            <a:buFont typeface="Arial" panose="020B0604020202020204" pitchFamily="34" charset="0"/>
            <a:buNone/>
          </a:pPr>
          <a:r>
            <a:rPr lang="en-US" sz="1900" kern="1200" dirty="0"/>
            <a:t>   *</a:t>
          </a:r>
          <a:r>
            <a:rPr lang="en-US" sz="1900" kern="1200" dirty="0" err="1"/>
            <a:t>Semestre</a:t>
          </a:r>
          <a:r>
            <a:rPr lang="en-US" sz="1900" kern="1200" dirty="0"/>
            <a:t> 2- 80         *</a:t>
          </a:r>
          <a:r>
            <a:rPr lang="en-US" sz="1900" kern="1200" dirty="0" err="1"/>
            <a:t>Promedio</a:t>
          </a:r>
          <a:r>
            <a:rPr lang="en-US" sz="1900" kern="1200" dirty="0"/>
            <a:t> del </a:t>
          </a:r>
          <a:r>
            <a:rPr lang="en-US" sz="1900" kern="1200" dirty="0" err="1"/>
            <a:t>Año</a:t>
          </a:r>
          <a:r>
            <a:rPr lang="en-US" sz="1900" kern="1200" dirty="0"/>
            <a:t> -70</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a:t>
          </a:r>
          <a:r>
            <a:rPr lang="en-US" sz="1900" b="1" i="1" kern="1200" dirty="0" err="1"/>
            <a:t>estudiante</a:t>
          </a:r>
          <a:r>
            <a:rPr lang="en-US" sz="1900" b="1" i="1" kern="1200" dirty="0"/>
            <a:t> </a:t>
          </a:r>
          <a:r>
            <a:rPr lang="en-US" sz="1900" b="1" i="1" kern="1200" dirty="0" err="1"/>
            <a:t>aprobó</a:t>
          </a:r>
          <a:r>
            <a:rPr lang="en-US" sz="1900" b="1" i="1" kern="1200" dirty="0"/>
            <a:t> la </a:t>
          </a:r>
          <a:r>
            <a:rPr lang="en-US" sz="1900" b="1" i="1" kern="1200" dirty="0" err="1"/>
            <a:t>clase</a:t>
          </a:r>
          <a:r>
            <a:rPr lang="en-US" sz="1900" kern="1200" dirty="0"/>
            <a:t>)</a:t>
          </a:r>
        </a:p>
      </dsp:txBody>
      <dsp:txXfrm>
        <a:off x="39" y="1381000"/>
        <a:ext cx="3738247" cy="2581672"/>
      </dsp:txXfrm>
    </dsp:sp>
    <dsp:sp modelId="{E53506C4-1BEE-40EF-BBED-F270BF73FC74}">
      <dsp:nvSpPr>
        <dsp:cNvPr id="0" name=""/>
        <dsp:cNvSpPr/>
      </dsp:nvSpPr>
      <dsp:spPr>
        <a:xfrm>
          <a:off x="4261640" y="93098"/>
          <a:ext cx="3738247" cy="128790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00000"/>
            </a:lnSpc>
            <a:spcBef>
              <a:spcPct val="0"/>
            </a:spcBef>
            <a:spcAft>
              <a:spcPts val="0"/>
            </a:spcAft>
            <a:buNone/>
          </a:pPr>
          <a:r>
            <a:rPr lang="en-US" sz="2000" b="1" kern="1200" dirty="0" err="1"/>
            <a:t>Calificaciones</a:t>
          </a:r>
          <a:r>
            <a:rPr lang="en-US" sz="2000" b="1" kern="1200" dirty="0"/>
            <a:t> </a:t>
          </a:r>
          <a:r>
            <a:rPr lang="en-US" sz="2000" b="1" kern="1200" dirty="0" err="1"/>
            <a:t>en</a:t>
          </a:r>
          <a:r>
            <a:rPr lang="en-US" sz="2000" b="1" kern="1200" dirty="0"/>
            <a:t> el High School : </a:t>
          </a:r>
        </a:p>
        <a:p>
          <a:pPr marL="0" lvl="0" indent="0" algn="ctr" defTabSz="889000">
            <a:lnSpc>
              <a:spcPct val="100000"/>
            </a:lnSpc>
            <a:spcBef>
              <a:spcPct val="0"/>
            </a:spcBef>
            <a:spcAft>
              <a:spcPts val="0"/>
            </a:spcAft>
            <a:buNone/>
          </a:pPr>
          <a:r>
            <a:rPr lang="en-US" sz="1600" b="1" kern="1200" dirty="0" err="1"/>
            <a:t>Cada</a:t>
          </a:r>
          <a:r>
            <a:rPr lang="en-US" sz="1600" b="1" kern="1200" dirty="0"/>
            <a:t> </a:t>
          </a:r>
          <a:r>
            <a:rPr lang="en-US" sz="1600" b="1" kern="1200" dirty="0" err="1"/>
            <a:t>semestre</a:t>
          </a:r>
          <a:r>
            <a:rPr lang="en-US" sz="1600" b="1" kern="1200" dirty="0"/>
            <a:t> </a:t>
          </a:r>
          <a:r>
            <a:rPr lang="en-US" sz="1600" b="1" kern="1200" dirty="0" err="1"/>
            <a:t>es</a:t>
          </a:r>
          <a:r>
            <a:rPr lang="en-US" sz="1600" b="1" kern="1200" dirty="0"/>
            <a:t> </a:t>
          </a:r>
          <a:r>
            <a:rPr lang="en-US" sz="1600" b="1" kern="1200" dirty="0" err="1"/>
            <a:t>independiente</a:t>
          </a:r>
          <a:endParaRPr lang="en-US" sz="1600" b="1" kern="1200" dirty="0"/>
        </a:p>
        <a:p>
          <a:pPr marL="0" lvl="0" indent="0" algn="ctr" defTabSz="889000">
            <a:lnSpc>
              <a:spcPct val="100000"/>
            </a:lnSpc>
            <a:spcBef>
              <a:spcPct val="0"/>
            </a:spcBef>
            <a:spcAft>
              <a:spcPts val="0"/>
            </a:spcAft>
            <a:buNone/>
          </a:pPr>
          <a:r>
            <a:rPr lang="en-US" sz="1600" b="1" kern="1200" dirty="0"/>
            <a:t>(no se </a:t>
          </a:r>
          <a:r>
            <a:rPr lang="en-US" sz="1600" b="1" kern="1200" dirty="0" err="1"/>
            <a:t>promedia</a:t>
          </a:r>
          <a:r>
            <a:rPr lang="en-US" sz="1600" b="1" kern="1200" dirty="0"/>
            <a:t>).</a:t>
          </a:r>
          <a:endParaRPr lang="en-US" sz="1600" kern="1200" dirty="0"/>
        </a:p>
      </dsp:txBody>
      <dsp:txXfrm>
        <a:off x="4261640" y="93098"/>
        <a:ext cx="3738247" cy="1287902"/>
      </dsp:txXfrm>
    </dsp:sp>
    <dsp:sp modelId="{C3260E0D-5929-47A6-B2CD-72B15E0A30F1}">
      <dsp:nvSpPr>
        <dsp:cNvPr id="0" name=""/>
        <dsp:cNvSpPr/>
      </dsp:nvSpPr>
      <dsp:spPr>
        <a:xfrm>
          <a:off x="4261640" y="1381000"/>
          <a:ext cx="3738247" cy="2581672"/>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u="sng" kern="1200" dirty="0" err="1"/>
            <a:t>Ejemplo</a:t>
          </a:r>
          <a:r>
            <a:rPr lang="en-US" sz="1900" u="sng" kern="1200" dirty="0"/>
            <a:t>:</a:t>
          </a:r>
          <a:r>
            <a:rPr lang="en-US" sz="1900" u="none" kern="1200" dirty="0"/>
            <a:t>                                  9</a:t>
          </a:r>
          <a:r>
            <a:rPr lang="en-US" sz="1900" u="none" kern="1200" baseline="30000" dirty="0"/>
            <a:t>th</a:t>
          </a:r>
          <a:r>
            <a:rPr lang="en-US" sz="1900" kern="1200" dirty="0"/>
            <a:t> grade English *Semester 1- 60</a:t>
          </a:r>
        </a:p>
        <a:p>
          <a:pPr marL="171450" lvl="1" indent="-171450" algn="l" defTabSz="844550">
            <a:lnSpc>
              <a:spcPct val="90000"/>
            </a:lnSpc>
            <a:spcBef>
              <a:spcPct val="0"/>
            </a:spcBef>
            <a:spcAft>
              <a:spcPct val="15000"/>
            </a:spcAft>
            <a:buFont typeface="Arial" panose="020B0604020202020204" pitchFamily="34" charset="0"/>
            <a:buNone/>
          </a:pPr>
          <a:r>
            <a:rPr lang="en-US" sz="1900" kern="1200" dirty="0"/>
            <a:t>   *Semester 2- 80</a:t>
          </a:r>
        </a:p>
        <a:p>
          <a:pPr marL="171450" lvl="1" indent="-171450" algn="l" defTabSz="844550">
            <a:lnSpc>
              <a:spcPct val="90000"/>
            </a:lnSpc>
            <a:spcBef>
              <a:spcPct val="0"/>
            </a:spcBef>
            <a:spcAft>
              <a:spcPct val="15000"/>
            </a:spcAft>
            <a:buFont typeface="Arial" panose="020B0604020202020204" pitchFamily="34" charset="0"/>
            <a:buNone/>
          </a:pPr>
          <a:r>
            <a:rPr lang="en-US" sz="1900" kern="1200" dirty="0"/>
            <a:t>   *No se </a:t>
          </a:r>
          <a:r>
            <a:rPr lang="en-US" sz="1900" kern="1200" dirty="0" err="1"/>
            <a:t>promedia</a:t>
          </a: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a:t>
          </a:r>
          <a:r>
            <a:rPr lang="en-US" sz="1900" b="1" i="1" kern="1200" dirty="0" err="1"/>
            <a:t>estudiante</a:t>
          </a:r>
          <a:r>
            <a:rPr lang="en-US" sz="1900" b="1" i="1" kern="1200" dirty="0"/>
            <a:t> </a:t>
          </a:r>
          <a:r>
            <a:rPr lang="en-US" sz="1900" b="1" i="1" kern="1200" dirty="0" err="1"/>
            <a:t>reprobó</a:t>
          </a:r>
          <a:r>
            <a:rPr lang="en-US" sz="1900" b="1" i="1" kern="1200" dirty="0"/>
            <a:t> el 1er </a:t>
          </a:r>
          <a:r>
            <a:rPr lang="en-US" sz="1900" b="1" i="1" kern="1200" dirty="0" err="1"/>
            <a:t>semestre</a:t>
          </a:r>
          <a:r>
            <a:rPr lang="en-US" sz="1900" kern="1200" dirty="0"/>
            <a:t>)</a:t>
          </a:r>
        </a:p>
      </dsp:txBody>
      <dsp:txXfrm>
        <a:off x="4261640" y="1381000"/>
        <a:ext cx="3738247" cy="2581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02F10-237B-4EA4-92E7-AD1D6CA8B7F7}">
      <dsp:nvSpPr>
        <dsp:cNvPr id="0" name=""/>
        <dsp:cNvSpPr/>
      </dsp:nvSpPr>
      <dsp:spPr>
        <a:xfrm>
          <a:off x="1580875" y="1111951"/>
          <a:ext cx="2770126" cy="2770126"/>
        </a:xfrm>
        <a:prstGeom prst="ellipse">
          <a:avLst/>
        </a:prstGeom>
        <a:solidFill>
          <a:schemeClr val="tx1">
            <a:lumMod val="50000"/>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kern="1200" dirty="0"/>
            <a:t>High School </a:t>
          </a:r>
          <a:r>
            <a:rPr lang="en-US" sz="4300" kern="1200" dirty="0" err="1"/>
            <a:t>Cursos</a:t>
          </a:r>
          <a:endParaRPr lang="en-US" sz="4300" kern="1200" dirty="0"/>
        </a:p>
      </dsp:txBody>
      <dsp:txXfrm>
        <a:off x="1986551" y="1517627"/>
        <a:ext cx="1958774" cy="1958774"/>
      </dsp:txXfrm>
    </dsp:sp>
    <dsp:sp modelId="{8A327DBD-B312-4184-910C-D1F937BA2002}">
      <dsp:nvSpPr>
        <dsp:cNvPr id="0" name=""/>
        <dsp:cNvSpPr/>
      </dsp:nvSpPr>
      <dsp:spPr>
        <a:xfrm>
          <a:off x="2273406" y="494"/>
          <a:ext cx="1385063" cy="138506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Regular</a:t>
          </a:r>
        </a:p>
      </dsp:txBody>
      <dsp:txXfrm>
        <a:off x="2476244" y="203332"/>
        <a:ext cx="979387" cy="979387"/>
      </dsp:txXfrm>
    </dsp:sp>
    <dsp:sp modelId="{3912768E-27AC-4DD9-ADF2-E602BAADE131}">
      <dsp:nvSpPr>
        <dsp:cNvPr id="0" name=""/>
        <dsp:cNvSpPr/>
      </dsp:nvSpPr>
      <dsp:spPr>
        <a:xfrm>
          <a:off x="4077396" y="1804483"/>
          <a:ext cx="1385063" cy="1385063"/>
        </a:xfrm>
        <a:prstGeom prst="ellipse">
          <a:avLst/>
        </a:prstGeom>
        <a:solidFill>
          <a:srgbClr val="00B050">
            <a:alpha val="5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Honores</a:t>
          </a:r>
          <a:endParaRPr lang="en-US" sz="1400" kern="1200" dirty="0"/>
        </a:p>
      </dsp:txBody>
      <dsp:txXfrm>
        <a:off x="4280234" y="2007321"/>
        <a:ext cx="979387" cy="979387"/>
      </dsp:txXfrm>
    </dsp:sp>
    <dsp:sp modelId="{C58D741B-05CA-4A6B-B162-540C9C49ED42}">
      <dsp:nvSpPr>
        <dsp:cNvPr id="0" name=""/>
        <dsp:cNvSpPr/>
      </dsp:nvSpPr>
      <dsp:spPr>
        <a:xfrm>
          <a:off x="2273406" y="3608472"/>
          <a:ext cx="1385063" cy="1385063"/>
        </a:xfrm>
        <a:prstGeom prst="ellipse">
          <a:avLst/>
        </a:prstGeom>
        <a:solidFill>
          <a:srgbClr val="FF0000">
            <a:alpha val="5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Acelerado</a:t>
          </a:r>
          <a:r>
            <a:rPr lang="en-US" sz="1400" kern="1200" dirty="0"/>
            <a:t> (Math)</a:t>
          </a:r>
        </a:p>
      </dsp:txBody>
      <dsp:txXfrm>
        <a:off x="2476244" y="3811310"/>
        <a:ext cx="979387" cy="979387"/>
      </dsp:txXfrm>
    </dsp:sp>
    <dsp:sp modelId="{A7079976-3B08-4A4B-833B-A2C89C88C785}">
      <dsp:nvSpPr>
        <dsp:cNvPr id="0" name=""/>
        <dsp:cNvSpPr/>
      </dsp:nvSpPr>
      <dsp:spPr>
        <a:xfrm>
          <a:off x="469417" y="1804483"/>
          <a:ext cx="1385063" cy="1385063"/>
        </a:xfrm>
        <a:prstGeom prst="ellipse">
          <a:avLst/>
        </a:prstGeom>
        <a:solidFill>
          <a:srgbClr val="7030A0">
            <a:alpha val="5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Posición</a:t>
          </a:r>
          <a:r>
            <a:rPr lang="en-US" sz="1400" kern="1200" dirty="0"/>
            <a:t> </a:t>
          </a:r>
          <a:r>
            <a:rPr lang="en-US" sz="1400" kern="1200" dirty="0" err="1"/>
            <a:t>Avanzada</a:t>
          </a:r>
          <a:endParaRPr lang="en-US" sz="1200" kern="1200" dirty="0"/>
        </a:p>
        <a:p>
          <a:pPr marL="0" lvl="0" indent="0" algn="ctr" defTabSz="622300">
            <a:lnSpc>
              <a:spcPct val="90000"/>
            </a:lnSpc>
            <a:spcBef>
              <a:spcPct val="0"/>
            </a:spcBef>
            <a:spcAft>
              <a:spcPct val="35000"/>
            </a:spcAft>
            <a:buNone/>
          </a:pPr>
          <a:r>
            <a:rPr lang="en-US" sz="1200" kern="1200" dirty="0"/>
            <a:t>(AP)</a:t>
          </a:r>
        </a:p>
      </dsp:txBody>
      <dsp:txXfrm>
        <a:off x="672255" y="2007321"/>
        <a:ext cx="979387" cy="979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C62EA-79D3-415E-AEAF-3246B050C306}">
      <dsp:nvSpPr>
        <dsp:cNvPr id="0" name=""/>
        <dsp:cNvSpPr/>
      </dsp:nvSpPr>
      <dsp:spPr>
        <a:xfrm rot="10800000">
          <a:off x="1793162" y="2446"/>
          <a:ext cx="6323990" cy="801109"/>
        </a:xfrm>
        <a:prstGeom prst="homePlate">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267" tIns="83820" rIns="156464" bIns="83820" numCol="1" spcCol="1270" anchor="ctr" anchorCtr="0">
          <a:noAutofit/>
        </a:bodyPr>
        <a:lstStyle/>
        <a:p>
          <a:pPr marL="0" lvl="0" indent="0" algn="ctr" defTabSz="977900" rtl="0">
            <a:lnSpc>
              <a:spcPct val="90000"/>
            </a:lnSpc>
            <a:spcBef>
              <a:spcPct val="0"/>
            </a:spcBef>
            <a:spcAft>
              <a:spcPct val="35000"/>
            </a:spcAft>
            <a:buNone/>
          </a:pPr>
          <a:r>
            <a:rPr lang="es-ES" sz="2200" kern="1200"/>
            <a:t>Elige un horario realista y equilibrado.</a:t>
          </a:r>
          <a:endParaRPr lang="en-US" sz="2200" kern="1200" dirty="0"/>
        </a:p>
      </dsp:txBody>
      <dsp:txXfrm rot="10800000">
        <a:off x="1993439" y="2446"/>
        <a:ext cx="6123713" cy="801109"/>
      </dsp:txXfrm>
    </dsp:sp>
    <dsp:sp modelId="{C3083F9E-114E-42CF-84E1-AB35D8E145FE}">
      <dsp:nvSpPr>
        <dsp:cNvPr id="0" name=""/>
        <dsp:cNvSpPr/>
      </dsp:nvSpPr>
      <dsp:spPr>
        <a:xfrm>
          <a:off x="1392607" y="2446"/>
          <a:ext cx="801109" cy="801109"/>
        </a:xfrm>
        <a:prstGeom prst="ellipse">
          <a:avLst/>
        </a:prstGeom>
        <a:solidFill>
          <a:schemeClr val="accent1">
            <a:tint val="40000"/>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D77206-678F-4EA0-B48A-11BA09BEB077}">
      <dsp:nvSpPr>
        <dsp:cNvPr id="0" name=""/>
        <dsp:cNvSpPr/>
      </dsp:nvSpPr>
      <dsp:spPr>
        <a:xfrm rot="10800000">
          <a:off x="1793162" y="1042692"/>
          <a:ext cx="6323990" cy="801109"/>
        </a:xfrm>
        <a:prstGeom prst="homePlate">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267" tIns="83820" rIns="156464" bIns="83820" numCol="1" spcCol="1270" anchor="ctr" anchorCtr="0">
          <a:noAutofit/>
        </a:bodyPr>
        <a:lstStyle/>
        <a:p>
          <a:pPr marL="0" lvl="0" indent="0" algn="ctr" defTabSz="977900" rtl="0">
            <a:lnSpc>
              <a:spcPct val="90000"/>
            </a:lnSpc>
            <a:spcBef>
              <a:spcPct val="0"/>
            </a:spcBef>
            <a:spcAft>
              <a:spcPct val="35000"/>
            </a:spcAft>
            <a:buNone/>
          </a:pPr>
          <a:r>
            <a:rPr lang="es-ES" sz="2200" kern="1200" dirty="0"/>
            <a:t>Tener un plan de ataque (establecer metas)</a:t>
          </a:r>
          <a:endParaRPr lang="en-US" sz="2200" kern="1200" dirty="0"/>
        </a:p>
      </dsp:txBody>
      <dsp:txXfrm rot="10800000">
        <a:off x="1993439" y="1042692"/>
        <a:ext cx="6123713" cy="801109"/>
      </dsp:txXfrm>
    </dsp:sp>
    <dsp:sp modelId="{9ADF4E37-524C-4658-A8EE-0ED4EDF20504}">
      <dsp:nvSpPr>
        <dsp:cNvPr id="0" name=""/>
        <dsp:cNvSpPr/>
      </dsp:nvSpPr>
      <dsp:spPr>
        <a:xfrm>
          <a:off x="1392607" y="1042692"/>
          <a:ext cx="801109" cy="801109"/>
        </a:xfrm>
        <a:prstGeom prst="ellipse">
          <a:avLst/>
        </a:prstGeom>
        <a:solidFill>
          <a:schemeClr val="accent1">
            <a:tint val="40000"/>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CF9AF9-A7E2-450A-BE52-1863AC19628F}">
      <dsp:nvSpPr>
        <dsp:cNvPr id="0" name=""/>
        <dsp:cNvSpPr/>
      </dsp:nvSpPr>
      <dsp:spPr>
        <a:xfrm rot="10800000">
          <a:off x="1793162" y="2082938"/>
          <a:ext cx="6323990" cy="801109"/>
        </a:xfrm>
        <a:prstGeom prst="homePlate">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267" tIns="83820" rIns="156464" bIns="83820" numCol="1" spcCol="1270" anchor="ctr" anchorCtr="0">
          <a:noAutofit/>
        </a:bodyPr>
        <a:lstStyle/>
        <a:p>
          <a:pPr marL="0" lvl="0" indent="0" algn="ctr" defTabSz="977900" rtl="0">
            <a:lnSpc>
              <a:spcPct val="90000"/>
            </a:lnSpc>
            <a:spcBef>
              <a:spcPct val="0"/>
            </a:spcBef>
            <a:spcAft>
              <a:spcPct val="35000"/>
            </a:spcAft>
            <a:buNone/>
          </a:pPr>
          <a:r>
            <a:rPr lang="es-ES" sz="2200" kern="1200"/>
            <a:t>¡Haz tu mejor esfuerzo! Pida ayuda cuando sea necesario.</a:t>
          </a:r>
          <a:endParaRPr lang="en-US" sz="2200" kern="1200" dirty="0"/>
        </a:p>
      </dsp:txBody>
      <dsp:txXfrm rot="10800000">
        <a:off x="1993439" y="2082938"/>
        <a:ext cx="6123713" cy="801109"/>
      </dsp:txXfrm>
    </dsp:sp>
    <dsp:sp modelId="{1DEFD127-DFED-4383-9A81-B08FF9737054}">
      <dsp:nvSpPr>
        <dsp:cNvPr id="0" name=""/>
        <dsp:cNvSpPr/>
      </dsp:nvSpPr>
      <dsp:spPr>
        <a:xfrm>
          <a:off x="1392607" y="2082938"/>
          <a:ext cx="801109" cy="801109"/>
        </a:xfrm>
        <a:prstGeom prst="ellipse">
          <a:avLst/>
        </a:prstGeom>
        <a:solidFill>
          <a:schemeClr val="accent1">
            <a:tint val="40000"/>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A64C47-A16C-490F-BA27-BC62970D19D9}">
      <dsp:nvSpPr>
        <dsp:cNvPr id="0" name=""/>
        <dsp:cNvSpPr/>
      </dsp:nvSpPr>
      <dsp:spPr>
        <a:xfrm rot="10800000">
          <a:off x="1793162" y="3123184"/>
          <a:ext cx="6323990" cy="801109"/>
        </a:xfrm>
        <a:prstGeom prst="homePlate">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267" tIns="83820" rIns="156464"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err="1"/>
            <a:t>Mantente</a:t>
          </a:r>
          <a:r>
            <a:rPr lang="en-US" sz="2200" kern="1200" dirty="0"/>
            <a:t> </a:t>
          </a:r>
          <a:r>
            <a:rPr lang="en-US" sz="2200" kern="1200" dirty="0" err="1"/>
            <a:t>involucrado</a:t>
          </a:r>
          <a:r>
            <a:rPr lang="en-US" sz="2200" kern="1200" dirty="0"/>
            <a:t> – o - </a:t>
          </a:r>
          <a:r>
            <a:rPr lang="en-US" sz="2200" kern="1200" dirty="0" err="1"/>
            <a:t>Participa</a:t>
          </a:r>
          <a:endParaRPr lang="en-US" sz="2200" kern="1200" dirty="0"/>
        </a:p>
      </dsp:txBody>
      <dsp:txXfrm rot="10800000">
        <a:off x="1993439" y="3123184"/>
        <a:ext cx="6123713" cy="801109"/>
      </dsp:txXfrm>
    </dsp:sp>
    <dsp:sp modelId="{F4547E7C-ACE5-457E-892A-78AB4A1D72E6}">
      <dsp:nvSpPr>
        <dsp:cNvPr id="0" name=""/>
        <dsp:cNvSpPr/>
      </dsp:nvSpPr>
      <dsp:spPr>
        <a:xfrm>
          <a:off x="1392607" y="3123184"/>
          <a:ext cx="801109" cy="801109"/>
        </a:xfrm>
        <a:prstGeom prst="ellipse">
          <a:avLst/>
        </a:prstGeom>
        <a:solidFill>
          <a:schemeClr val="accent1">
            <a:tint val="40000"/>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FF7E87-DACE-4369-A8EC-572D21312575}">
      <dsp:nvSpPr>
        <dsp:cNvPr id="0" name=""/>
        <dsp:cNvSpPr/>
      </dsp:nvSpPr>
      <dsp:spPr>
        <a:xfrm rot="10800000">
          <a:off x="1793162" y="4163430"/>
          <a:ext cx="6323990" cy="801109"/>
        </a:xfrm>
        <a:prstGeom prst="homePlate">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267" tIns="83820" rIns="156464"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a:t>
          </a:r>
          <a:r>
            <a:rPr lang="en-US" sz="2200" kern="1200" dirty="0" err="1"/>
            <a:t>Organízate</a:t>
          </a:r>
          <a:r>
            <a:rPr lang="en-US" sz="2200" kern="1200" dirty="0"/>
            <a:t>, </a:t>
          </a:r>
          <a:r>
            <a:rPr lang="en-US" sz="2200" kern="1200" dirty="0" err="1"/>
            <a:t>haz</a:t>
          </a:r>
          <a:r>
            <a:rPr lang="en-US" sz="2200" kern="1200" dirty="0"/>
            <a:t> las </a:t>
          </a:r>
          <a:r>
            <a:rPr lang="en-US" sz="2200" kern="1200" dirty="0" err="1"/>
            <a:t>tareas</a:t>
          </a:r>
          <a:r>
            <a:rPr lang="en-US" sz="2200" kern="1200" dirty="0"/>
            <a:t> y </a:t>
          </a:r>
          <a:r>
            <a:rPr lang="en-US" sz="2200" kern="1200" dirty="0" err="1"/>
            <a:t>estudia</a:t>
          </a:r>
          <a:r>
            <a:rPr lang="en-US" sz="2200" kern="1200" dirty="0"/>
            <a:t>!</a:t>
          </a:r>
        </a:p>
      </dsp:txBody>
      <dsp:txXfrm rot="10800000">
        <a:off x="1993439" y="4163430"/>
        <a:ext cx="6123713" cy="801109"/>
      </dsp:txXfrm>
    </dsp:sp>
    <dsp:sp modelId="{D80C3D63-A8B7-4E92-88FF-3C168534693C}">
      <dsp:nvSpPr>
        <dsp:cNvPr id="0" name=""/>
        <dsp:cNvSpPr/>
      </dsp:nvSpPr>
      <dsp:spPr>
        <a:xfrm>
          <a:off x="1392607" y="4163430"/>
          <a:ext cx="801109" cy="801109"/>
        </a:xfrm>
        <a:prstGeom prst="ellipse">
          <a:avLst/>
        </a:prstGeom>
        <a:solidFill>
          <a:schemeClr val="accent1">
            <a:tint val="40000"/>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F7C5344-31DC-4AF9-8F0D-18B374DF4442}" type="datetimeFigureOut">
              <a:rPr lang="en-US" smtClean="0"/>
              <a:t>2/10/2020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C7BEB13-C37B-4A02-936D-B244387D6DE6}" type="slidenum">
              <a:rPr lang="en-US" smtClean="0"/>
              <a:t>‹#›</a:t>
            </a:fld>
            <a:endParaRPr lang="en-US"/>
          </a:p>
        </p:txBody>
      </p:sp>
    </p:spTree>
    <p:extLst>
      <p:ext uri="{BB962C8B-B14F-4D97-AF65-F5344CB8AC3E}">
        <p14:creationId xmlns:p14="http://schemas.microsoft.com/office/powerpoint/2010/main" val="55757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266166-C745-4D81-BF06-D42F94E43546}"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195C1-2CE3-41F8-9274-9711C619407C}" type="slidenum">
              <a:rPr lang="en-US" smtClean="0"/>
              <a:t>‹#›</a:t>
            </a:fld>
            <a:endParaRPr lang="en-US"/>
          </a:p>
        </p:txBody>
      </p:sp>
    </p:spTree>
    <p:extLst>
      <p:ext uri="{BB962C8B-B14F-4D97-AF65-F5344CB8AC3E}">
        <p14:creationId xmlns:p14="http://schemas.microsoft.com/office/powerpoint/2010/main" val="202544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266166-C745-4D81-BF06-D42F94E43546}"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195C1-2CE3-41F8-9274-9711C619407C}" type="slidenum">
              <a:rPr lang="en-US" smtClean="0"/>
              <a:t>‹#›</a:t>
            </a:fld>
            <a:endParaRPr lang="en-US"/>
          </a:p>
        </p:txBody>
      </p:sp>
    </p:spTree>
    <p:extLst>
      <p:ext uri="{BB962C8B-B14F-4D97-AF65-F5344CB8AC3E}">
        <p14:creationId xmlns:p14="http://schemas.microsoft.com/office/powerpoint/2010/main" val="199725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266166-C745-4D81-BF06-D42F94E43546}"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195C1-2CE3-41F8-9274-9711C619407C}" type="slidenum">
              <a:rPr lang="en-US" smtClean="0"/>
              <a:t>‹#›</a:t>
            </a:fld>
            <a:endParaRPr lang="en-US"/>
          </a:p>
        </p:txBody>
      </p:sp>
    </p:spTree>
    <p:extLst>
      <p:ext uri="{BB962C8B-B14F-4D97-AF65-F5344CB8AC3E}">
        <p14:creationId xmlns:p14="http://schemas.microsoft.com/office/powerpoint/2010/main" val="3758575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266166-C745-4D81-BF06-D42F94E43546}"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195C1-2CE3-41F8-9274-9711C619407C}"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0004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266166-C745-4D81-BF06-D42F94E43546}"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195C1-2CE3-41F8-9274-9711C619407C}" type="slidenum">
              <a:rPr lang="en-US" smtClean="0"/>
              <a:t>‹#›</a:t>
            </a:fld>
            <a:endParaRPr lang="en-US"/>
          </a:p>
        </p:txBody>
      </p:sp>
    </p:spTree>
    <p:extLst>
      <p:ext uri="{BB962C8B-B14F-4D97-AF65-F5344CB8AC3E}">
        <p14:creationId xmlns:p14="http://schemas.microsoft.com/office/powerpoint/2010/main" val="2369935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266166-C745-4D81-BF06-D42F94E43546}" type="datetimeFigureOut">
              <a:rPr lang="en-US" smtClean="0"/>
              <a:t>2/10/2020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195C1-2CE3-41F8-9274-9711C619407C}" type="slidenum">
              <a:rPr lang="en-US" smtClean="0"/>
              <a:t>‹#›</a:t>
            </a:fld>
            <a:endParaRPr lang="en-US"/>
          </a:p>
        </p:txBody>
      </p:sp>
    </p:spTree>
    <p:extLst>
      <p:ext uri="{BB962C8B-B14F-4D97-AF65-F5344CB8AC3E}">
        <p14:creationId xmlns:p14="http://schemas.microsoft.com/office/powerpoint/2010/main" val="3651127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266166-C745-4D81-BF06-D42F94E43546}" type="datetimeFigureOut">
              <a:rPr lang="en-US" smtClean="0"/>
              <a:t>2/10/2020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195C1-2CE3-41F8-9274-9711C619407C}" type="slidenum">
              <a:rPr lang="en-US" smtClean="0"/>
              <a:t>‹#›</a:t>
            </a:fld>
            <a:endParaRPr lang="en-US"/>
          </a:p>
        </p:txBody>
      </p:sp>
    </p:spTree>
    <p:extLst>
      <p:ext uri="{BB962C8B-B14F-4D97-AF65-F5344CB8AC3E}">
        <p14:creationId xmlns:p14="http://schemas.microsoft.com/office/powerpoint/2010/main" val="3245291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266166-C745-4D81-BF06-D42F94E43546}"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195C1-2CE3-41F8-9274-9711C619407C}" type="slidenum">
              <a:rPr lang="en-US" smtClean="0"/>
              <a:t>‹#›</a:t>
            </a:fld>
            <a:endParaRPr lang="en-US"/>
          </a:p>
        </p:txBody>
      </p:sp>
    </p:spTree>
    <p:extLst>
      <p:ext uri="{BB962C8B-B14F-4D97-AF65-F5344CB8AC3E}">
        <p14:creationId xmlns:p14="http://schemas.microsoft.com/office/powerpoint/2010/main" val="2142480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266166-C745-4D81-BF06-D42F94E43546}"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195C1-2CE3-41F8-9274-9711C619407C}" type="slidenum">
              <a:rPr lang="en-US" smtClean="0"/>
              <a:t>‹#›</a:t>
            </a:fld>
            <a:endParaRPr lang="en-US"/>
          </a:p>
        </p:txBody>
      </p:sp>
    </p:spTree>
    <p:extLst>
      <p:ext uri="{BB962C8B-B14F-4D97-AF65-F5344CB8AC3E}">
        <p14:creationId xmlns:p14="http://schemas.microsoft.com/office/powerpoint/2010/main" val="3634738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266166-C745-4D81-BF06-D42F94E43546}"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195C1-2CE3-41F8-9274-9711C619407C}" type="slidenum">
              <a:rPr lang="en-US" smtClean="0"/>
              <a:t>‹#›</a:t>
            </a:fld>
            <a:endParaRPr lang="en-US"/>
          </a:p>
        </p:txBody>
      </p:sp>
    </p:spTree>
    <p:extLst>
      <p:ext uri="{BB962C8B-B14F-4D97-AF65-F5344CB8AC3E}">
        <p14:creationId xmlns:p14="http://schemas.microsoft.com/office/powerpoint/2010/main" val="80219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266166-C745-4D81-BF06-D42F94E43546}"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195C1-2CE3-41F8-9274-9711C619407C}" type="slidenum">
              <a:rPr lang="en-US" smtClean="0"/>
              <a:t>‹#›</a:t>
            </a:fld>
            <a:endParaRPr lang="en-US"/>
          </a:p>
        </p:txBody>
      </p:sp>
    </p:spTree>
    <p:extLst>
      <p:ext uri="{BB962C8B-B14F-4D97-AF65-F5344CB8AC3E}">
        <p14:creationId xmlns:p14="http://schemas.microsoft.com/office/powerpoint/2010/main" val="336943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266166-C745-4D81-BF06-D42F94E43546}"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195C1-2CE3-41F8-9274-9711C619407C}" type="slidenum">
              <a:rPr lang="en-US" smtClean="0"/>
              <a:t>‹#›</a:t>
            </a:fld>
            <a:endParaRPr lang="en-US"/>
          </a:p>
        </p:txBody>
      </p:sp>
    </p:spTree>
    <p:extLst>
      <p:ext uri="{BB962C8B-B14F-4D97-AF65-F5344CB8AC3E}">
        <p14:creationId xmlns:p14="http://schemas.microsoft.com/office/powerpoint/2010/main" val="3198739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266166-C745-4D81-BF06-D42F94E43546}" type="datetimeFigureOut">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7195C1-2CE3-41F8-9274-9711C619407C}" type="slidenum">
              <a:rPr lang="en-US" smtClean="0"/>
              <a:t>‹#›</a:t>
            </a:fld>
            <a:endParaRPr lang="en-US"/>
          </a:p>
        </p:txBody>
      </p:sp>
    </p:spTree>
    <p:extLst>
      <p:ext uri="{BB962C8B-B14F-4D97-AF65-F5344CB8AC3E}">
        <p14:creationId xmlns:p14="http://schemas.microsoft.com/office/powerpoint/2010/main" val="332003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266166-C745-4D81-BF06-D42F94E43546}" type="datetimeFigureOut">
              <a:rPr lang="en-US" smtClean="0"/>
              <a:t>2/10/2020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A7195C1-2CE3-41F8-9274-9711C619407C}" type="slidenum">
              <a:rPr lang="en-US" smtClean="0"/>
              <a:t>‹#›</a:t>
            </a:fld>
            <a:endParaRPr lang="en-US"/>
          </a:p>
        </p:txBody>
      </p:sp>
    </p:spTree>
    <p:extLst>
      <p:ext uri="{BB962C8B-B14F-4D97-AF65-F5344CB8AC3E}">
        <p14:creationId xmlns:p14="http://schemas.microsoft.com/office/powerpoint/2010/main" val="411127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266166-C745-4D81-BF06-D42F94E43546}" type="datetimeFigureOut">
              <a:rPr lang="en-US" smtClean="0"/>
              <a:t>2/10/2020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A7195C1-2CE3-41F8-9274-9711C619407C}" type="slidenum">
              <a:rPr lang="en-US" smtClean="0"/>
              <a:t>‹#›</a:t>
            </a:fld>
            <a:endParaRPr lang="en-US"/>
          </a:p>
        </p:txBody>
      </p:sp>
    </p:spTree>
    <p:extLst>
      <p:ext uri="{BB962C8B-B14F-4D97-AF65-F5344CB8AC3E}">
        <p14:creationId xmlns:p14="http://schemas.microsoft.com/office/powerpoint/2010/main" val="56607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D266166-C745-4D81-BF06-D42F94E43546}" type="datetimeFigureOut">
              <a:rPr lang="en-US" smtClean="0"/>
              <a:t>2/10/2020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A7195C1-2CE3-41F8-9274-9711C619407C}" type="slidenum">
              <a:rPr lang="en-US" smtClean="0"/>
              <a:t>‹#›</a:t>
            </a:fld>
            <a:endParaRPr lang="en-US"/>
          </a:p>
        </p:txBody>
      </p:sp>
    </p:spTree>
    <p:extLst>
      <p:ext uri="{BB962C8B-B14F-4D97-AF65-F5344CB8AC3E}">
        <p14:creationId xmlns:p14="http://schemas.microsoft.com/office/powerpoint/2010/main" val="84021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266166-C745-4D81-BF06-D42F94E43546}"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195C1-2CE3-41F8-9274-9711C619407C}" type="slidenum">
              <a:rPr lang="en-US" smtClean="0"/>
              <a:t>‹#›</a:t>
            </a:fld>
            <a:endParaRPr lang="en-US"/>
          </a:p>
        </p:txBody>
      </p:sp>
    </p:spTree>
    <p:extLst>
      <p:ext uri="{BB962C8B-B14F-4D97-AF65-F5344CB8AC3E}">
        <p14:creationId xmlns:p14="http://schemas.microsoft.com/office/powerpoint/2010/main" val="423916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266166-C745-4D81-BF06-D42F94E43546}" type="datetimeFigureOut">
              <a:rPr lang="en-US" smtClean="0"/>
              <a:t>2/10/2020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A7195C1-2CE3-41F8-9274-9711C619407C}" type="slidenum">
              <a:rPr lang="en-US" smtClean="0"/>
              <a:t>‹#›</a:t>
            </a:fld>
            <a:endParaRPr lang="en-US"/>
          </a:p>
        </p:txBody>
      </p:sp>
    </p:spTree>
    <p:extLst>
      <p:ext uri="{BB962C8B-B14F-4D97-AF65-F5344CB8AC3E}">
        <p14:creationId xmlns:p14="http://schemas.microsoft.com/office/powerpoint/2010/main" val="2054608066"/>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avirtualschool.org/" TargetMode="External"/><Relationship Id="rId2" Type="http://schemas.openxmlformats.org/officeDocument/2006/relationships/hyperlink" Target="http://www.fultonschools.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chool.fultonschools.org/hs/milton/Pages/Academics.aspx" TargetMode="Externa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enneyr.wixsite.com/miltontag"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w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6609" y="2027582"/>
            <a:ext cx="9675495" cy="4956313"/>
          </a:xfrm>
        </p:spPr>
        <p:txBody>
          <a:bodyPr/>
          <a:lstStyle/>
          <a:p>
            <a:br>
              <a:rPr lang="en-US" sz="6600" b="1" dirty="0">
                <a:solidFill>
                  <a:schemeClr val="tx1"/>
                </a:solidFill>
              </a:rPr>
            </a:br>
            <a:br>
              <a:rPr lang="en-US" sz="6600" b="1" dirty="0">
                <a:solidFill>
                  <a:schemeClr val="tx1"/>
                </a:solidFill>
              </a:rPr>
            </a:br>
            <a:br>
              <a:rPr lang="en-US" sz="6600" b="1" dirty="0">
                <a:solidFill>
                  <a:schemeClr val="tx1"/>
                </a:solidFill>
              </a:rPr>
            </a:br>
            <a:br>
              <a:rPr lang="en-US" sz="6600" b="1" dirty="0">
                <a:solidFill>
                  <a:schemeClr val="tx1"/>
                </a:solidFill>
              </a:rPr>
            </a:br>
            <a:r>
              <a:rPr lang="en-US" sz="6600" b="1" dirty="0" err="1">
                <a:solidFill>
                  <a:schemeClr val="tx1"/>
                </a:solidFill>
              </a:rPr>
              <a:t>Noche</a:t>
            </a:r>
            <a:r>
              <a:rPr lang="en-US" sz="6600" b="1" dirty="0">
                <a:solidFill>
                  <a:schemeClr val="tx1"/>
                </a:solidFill>
              </a:rPr>
              <a:t> de Padres: Rising 9</a:t>
            </a:r>
            <a:r>
              <a:rPr lang="en-US" sz="6600" b="1" baseline="30000" dirty="0">
                <a:solidFill>
                  <a:schemeClr val="tx1"/>
                </a:solidFill>
              </a:rPr>
              <a:t>th</a:t>
            </a:r>
            <a:br>
              <a:rPr lang="en-US" sz="6600" b="1" dirty="0">
                <a:solidFill>
                  <a:schemeClr val="tx1"/>
                </a:solidFill>
              </a:rPr>
            </a:br>
            <a:r>
              <a:rPr lang="en-US" sz="6600" b="1" dirty="0" err="1">
                <a:solidFill>
                  <a:schemeClr val="tx1"/>
                </a:solidFill>
              </a:rPr>
              <a:t>Clase</a:t>
            </a:r>
            <a:r>
              <a:rPr lang="en-US" sz="6600" b="1" dirty="0">
                <a:solidFill>
                  <a:schemeClr val="tx1"/>
                </a:solidFill>
              </a:rPr>
              <a:t> del 2024</a:t>
            </a:r>
            <a:br>
              <a:rPr lang="en-US" sz="6600" b="1" dirty="0">
                <a:solidFill>
                  <a:schemeClr val="tx1"/>
                </a:solidFill>
              </a:rPr>
            </a:br>
            <a:br>
              <a:rPr lang="en-US" sz="6600" b="1" dirty="0">
                <a:solidFill>
                  <a:schemeClr val="tx1"/>
                </a:solidFill>
              </a:rPr>
            </a:br>
            <a:endParaRPr lang="en-US" sz="6600" b="1" dirty="0">
              <a:solidFill>
                <a:schemeClr val="tx1"/>
              </a:solidFill>
            </a:endParaRPr>
          </a:p>
        </p:txBody>
      </p:sp>
      <p:sp>
        <p:nvSpPr>
          <p:cNvPr id="3" name="Subtitle 2"/>
          <p:cNvSpPr>
            <a:spLocks noGrp="1"/>
          </p:cNvSpPr>
          <p:nvPr>
            <p:ph type="subTitle" idx="1"/>
          </p:nvPr>
        </p:nvSpPr>
        <p:spPr>
          <a:xfrm>
            <a:off x="1524001" y="5671929"/>
            <a:ext cx="10102962" cy="1311966"/>
          </a:xfrm>
        </p:spPr>
        <p:txBody>
          <a:bodyPr>
            <a:noAutofit/>
          </a:bodyPr>
          <a:lstStyle/>
          <a:p>
            <a:r>
              <a:rPr lang="en-US" sz="2800" b="1" dirty="0">
                <a:solidFill>
                  <a:srgbClr val="C00000"/>
                </a:solidFill>
                <a:effectLst>
                  <a:outerShdw blurRad="38100" dist="38100" dir="2700000" algn="tl">
                    <a:srgbClr val="000000">
                      <a:alpha val="43137"/>
                    </a:srgbClr>
                  </a:outerShdw>
                </a:effectLst>
              </a:rPr>
              <a:t>PRESENTADO POR: Maria Echeverria</a:t>
            </a:r>
          </a:p>
          <a:p>
            <a:r>
              <a:rPr lang="en-US" sz="2800" b="1" dirty="0">
                <a:solidFill>
                  <a:srgbClr val="C00000"/>
                </a:solidFill>
                <a:effectLst>
                  <a:outerShdw blurRad="38100" dist="38100" dir="2700000" algn="tl">
                    <a:srgbClr val="000000">
                      <a:alpha val="43137"/>
                    </a:srgbClr>
                  </a:outerShdw>
                </a:effectLst>
              </a:rPr>
              <a:t>Bilingual liaison de Milton high school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056" y="261509"/>
            <a:ext cx="2027785" cy="2037662"/>
          </a:xfrm>
          <a:prstGeom prst="rect">
            <a:avLst/>
          </a:prstGeom>
        </p:spPr>
      </p:pic>
    </p:spTree>
    <p:extLst>
      <p:ext uri="{BB962C8B-B14F-4D97-AF65-F5344CB8AC3E}">
        <p14:creationId xmlns:p14="http://schemas.microsoft.com/office/powerpoint/2010/main" val="2008419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21" y="187675"/>
            <a:ext cx="10030435" cy="1400530"/>
          </a:xfrm>
        </p:spPr>
        <p:txBody>
          <a:bodyPr/>
          <a:lstStyle/>
          <a:p>
            <a:pPr algn="ctr"/>
            <a:r>
              <a:rPr lang="es-ES" sz="4000" b="1" dirty="0"/>
              <a:t>Política de Retención y Recuperación de Crédito</a:t>
            </a:r>
            <a:endParaRPr lang="en-US" sz="4000" b="1" dirty="0"/>
          </a:p>
        </p:txBody>
      </p:sp>
      <p:sp>
        <p:nvSpPr>
          <p:cNvPr id="3" name="Content Placeholder 2"/>
          <p:cNvSpPr>
            <a:spLocks noGrp="1"/>
          </p:cNvSpPr>
          <p:nvPr>
            <p:ph idx="1"/>
          </p:nvPr>
        </p:nvSpPr>
        <p:spPr>
          <a:xfrm>
            <a:off x="372520" y="1588205"/>
            <a:ext cx="11407103" cy="4839324"/>
          </a:xfrm>
        </p:spPr>
        <p:txBody>
          <a:bodyPr>
            <a:normAutofit lnSpcReduction="10000"/>
          </a:bodyPr>
          <a:lstStyle/>
          <a:p>
            <a:r>
              <a:rPr lang="en-US" b="1" dirty="0"/>
              <a:t>5.0 </a:t>
            </a:r>
            <a:r>
              <a:rPr lang="en-US" dirty="0"/>
              <a:t>		</a:t>
            </a:r>
            <a:r>
              <a:rPr lang="en-US" dirty="0" err="1"/>
              <a:t>créditos</a:t>
            </a:r>
            <a:r>
              <a:rPr lang="en-US" dirty="0"/>
              <a:t> para </a:t>
            </a:r>
            <a:r>
              <a:rPr lang="en-US" dirty="0" err="1"/>
              <a:t>ser</a:t>
            </a:r>
            <a:r>
              <a:rPr lang="en-US" dirty="0"/>
              <a:t> </a:t>
            </a:r>
            <a:r>
              <a:rPr lang="en-US" dirty="0" err="1"/>
              <a:t>promovido</a:t>
            </a:r>
            <a:r>
              <a:rPr lang="en-US" dirty="0"/>
              <a:t> al </a:t>
            </a:r>
            <a:r>
              <a:rPr lang="en-US" b="1" dirty="0"/>
              <a:t>grado10th</a:t>
            </a:r>
          </a:p>
          <a:p>
            <a:r>
              <a:rPr lang="en-US" b="1" dirty="0"/>
              <a:t>11.0 </a:t>
            </a:r>
            <a:r>
              <a:rPr lang="en-US" dirty="0"/>
              <a:t>	</a:t>
            </a:r>
            <a:r>
              <a:rPr lang="en-US" dirty="0" err="1"/>
              <a:t>créditos</a:t>
            </a:r>
            <a:r>
              <a:rPr lang="en-US" dirty="0"/>
              <a:t> para </a:t>
            </a:r>
            <a:r>
              <a:rPr lang="en-US" dirty="0" err="1"/>
              <a:t>ser</a:t>
            </a:r>
            <a:r>
              <a:rPr lang="en-US" dirty="0"/>
              <a:t> </a:t>
            </a:r>
            <a:r>
              <a:rPr lang="en-US" dirty="0" err="1"/>
              <a:t>promovido</a:t>
            </a:r>
            <a:r>
              <a:rPr lang="en-US" dirty="0"/>
              <a:t> al </a:t>
            </a:r>
            <a:r>
              <a:rPr lang="en-US" b="1" dirty="0" err="1"/>
              <a:t>grado</a:t>
            </a:r>
            <a:r>
              <a:rPr lang="en-US" b="1" dirty="0"/>
              <a:t> 11th</a:t>
            </a:r>
          </a:p>
          <a:p>
            <a:r>
              <a:rPr lang="en-US" b="1" dirty="0"/>
              <a:t>17.0</a:t>
            </a:r>
            <a:r>
              <a:rPr lang="en-US" dirty="0"/>
              <a:t> 		</a:t>
            </a:r>
            <a:r>
              <a:rPr lang="en-US" dirty="0" err="1"/>
              <a:t>créditos</a:t>
            </a:r>
            <a:r>
              <a:rPr lang="en-US" dirty="0"/>
              <a:t> para </a:t>
            </a:r>
            <a:r>
              <a:rPr lang="en-US" dirty="0" err="1"/>
              <a:t>ser</a:t>
            </a:r>
            <a:r>
              <a:rPr lang="en-US" dirty="0"/>
              <a:t> </a:t>
            </a:r>
            <a:r>
              <a:rPr lang="en-US" dirty="0" err="1"/>
              <a:t>promovido</a:t>
            </a:r>
            <a:r>
              <a:rPr lang="en-US" dirty="0"/>
              <a:t> al </a:t>
            </a:r>
            <a:r>
              <a:rPr lang="en-US" b="1" dirty="0"/>
              <a:t>grado12th</a:t>
            </a:r>
          </a:p>
          <a:p>
            <a:pPr marL="0" indent="0">
              <a:buNone/>
            </a:pPr>
            <a:endParaRPr lang="en-US" dirty="0"/>
          </a:p>
          <a:p>
            <a:pPr marL="0" indent="0">
              <a:buNone/>
            </a:pPr>
            <a:r>
              <a:rPr lang="en-US" sz="3000" b="1" dirty="0" err="1"/>
              <a:t>Recuperación</a:t>
            </a:r>
            <a:r>
              <a:rPr lang="en-US" sz="3000" b="1" dirty="0"/>
              <a:t> de </a:t>
            </a:r>
            <a:r>
              <a:rPr lang="en-US" sz="3000" b="1" dirty="0" err="1"/>
              <a:t>Crédito</a:t>
            </a:r>
            <a:r>
              <a:rPr lang="en-US" sz="3000" b="1" dirty="0"/>
              <a:t>: </a:t>
            </a:r>
            <a:r>
              <a:rPr lang="en-US" sz="3000" b="1" dirty="0" err="1"/>
              <a:t>Opciones</a:t>
            </a:r>
            <a:endParaRPr lang="en-US" sz="3000" b="1" dirty="0"/>
          </a:p>
          <a:p>
            <a:r>
              <a:rPr lang="en-US" dirty="0"/>
              <a:t>Escuela de Verano (</a:t>
            </a:r>
            <a:r>
              <a:rPr lang="en-US" dirty="0" err="1"/>
              <a:t>Información</a:t>
            </a:r>
            <a:r>
              <a:rPr lang="en-US" dirty="0"/>
              <a:t> </a:t>
            </a:r>
            <a:r>
              <a:rPr lang="en-US" dirty="0" err="1"/>
              <a:t>cerca</a:t>
            </a:r>
            <a:r>
              <a:rPr lang="en-US" dirty="0"/>
              <a:t> de Spring Break)</a:t>
            </a:r>
          </a:p>
          <a:p>
            <a:r>
              <a:rPr lang="en-US" dirty="0"/>
              <a:t>Fulton Virtual School </a:t>
            </a:r>
            <a:r>
              <a:rPr lang="en-US" dirty="0">
                <a:hlinkClick r:id="rId2"/>
              </a:rPr>
              <a:t>www.fultonschools.org</a:t>
            </a:r>
            <a:r>
              <a:rPr lang="en-US" dirty="0"/>
              <a:t> </a:t>
            </a:r>
          </a:p>
          <a:p>
            <a:r>
              <a:rPr lang="en-US" dirty="0"/>
              <a:t>Georgia Virtual School </a:t>
            </a:r>
            <a:r>
              <a:rPr lang="en-US" dirty="0">
                <a:hlinkClick r:id="rId3"/>
              </a:rPr>
              <a:t>www.GAvirtualschool.org</a:t>
            </a:r>
            <a:r>
              <a:rPr lang="en-US" dirty="0"/>
              <a:t>  </a:t>
            </a:r>
          </a:p>
          <a:p>
            <a:r>
              <a:rPr lang="en-US" dirty="0"/>
              <a:t>Georgia or Fulton Credit Recovery/Learning Lab- Ver a Mrs. Bendall </a:t>
            </a:r>
            <a:r>
              <a:rPr lang="en-US" dirty="0" err="1"/>
              <a:t>en</a:t>
            </a:r>
            <a:r>
              <a:rPr lang="en-US" dirty="0"/>
              <a:t> MHS Learning Lab</a:t>
            </a:r>
          </a:p>
          <a:p>
            <a:pPr lvl="1"/>
            <a:r>
              <a:rPr lang="es-ES" dirty="0"/>
              <a:t>Los cursos de </a:t>
            </a:r>
            <a:r>
              <a:rPr lang="es-ES" dirty="0" err="1"/>
              <a:t>Learning</a:t>
            </a:r>
            <a:r>
              <a:rPr lang="es-ES" dirty="0"/>
              <a:t> </a:t>
            </a:r>
            <a:r>
              <a:rPr lang="es-ES" dirty="0" err="1"/>
              <a:t>Lab</a:t>
            </a:r>
            <a:r>
              <a:rPr lang="es-ES" dirty="0"/>
              <a:t> a través de Georgia / </a:t>
            </a:r>
            <a:r>
              <a:rPr lang="es-ES" dirty="0" err="1"/>
              <a:t>Fulton</a:t>
            </a:r>
            <a:r>
              <a:rPr lang="es-ES" dirty="0"/>
              <a:t> </a:t>
            </a:r>
            <a:r>
              <a:rPr lang="es-ES" dirty="0" err="1"/>
              <a:t>Credit</a:t>
            </a:r>
            <a:r>
              <a:rPr lang="es-ES" dirty="0"/>
              <a:t> </a:t>
            </a:r>
            <a:r>
              <a:rPr lang="es-ES" dirty="0" err="1"/>
              <a:t>Recovery</a:t>
            </a:r>
            <a:r>
              <a:rPr lang="es-ES" dirty="0"/>
              <a:t> pueden no ser aprobados por la NCAA</a:t>
            </a:r>
            <a:endParaRPr lang="en-US" dirty="0"/>
          </a:p>
        </p:txBody>
      </p:sp>
    </p:spTree>
    <p:extLst>
      <p:ext uri="{BB962C8B-B14F-4D97-AF65-F5344CB8AC3E}">
        <p14:creationId xmlns:p14="http://schemas.microsoft.com/office/powerpoint/2010/main" val="877017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18" y="354563"/>
            <a:ext cx="11297073" cy="1225420"/>
          </a:xfrm>
        </p:spPr>
        <p:txBody>
          <a:bodyPr/>
          <a:lstStyle/>
          <a:p>
            <a:pPr algn="ctr"/>
            <a:r>
              <a:rPr lang="en-US" sz="3600" b="1" dirty="0" err="1"/>
              <a:t>Créditos</a:t>
            </a:r>
            <a:r>
              <a:rPr lang="en-US" sz="3600" b="1" dirty="0"/>
              <a:t> de High School que </a:t>
            </a:r>
            <a:r>
              <a:rPr lang="en-US" sz="3600" b="1" dirty="0" err="1"/>
              <a:t>vienen</a:t>
            </a:r>
            <a:r>
              <a:rPr lang="en-US" sz="3600" b="1" dirty="0"/>
              <a:t> del Middle School</a:t>
            </a:r>
          </a:p>
        </p:txBody>
      </p:sp>
      <p:sp>
        <p:nvSpPr>
          <p:cNvPr id="3" name="Content Placeholder 2"/>
          <p:cNvSpPr>
            <a:spLocks noGrp="1"/>
          </p:cNvSpPr>
          <p:nvPr>
            <p:ph idx="1"/>
          </p:nvPr>
        </p:nvSpPr>
        <p:spPr>
          <a:xfrm>
            <a:off x="279918" y="1362269"/>
            <a:ext cx="11912082" cy="5337111"/>
          </a:xfrm>
        </p:spPr>
        <p:txBody>
          <a:bodyPr>
            <a:noAutofit/>
          </a:bodyPr>
          <a:lstStyle/>
          <a:p>
            <a:pPr marL="0" indent="0">
              <a:buNone/>
            </a:pPr>
            <a:r>
              <a:rPr lang="es-ES" sz="2400" b="1" dirty="0"/>
              <a:t>¿Qué sucede cuando acepto los créditos de la escuela secundaria de 8vo grado?</a:t>
            </a:r>
          </a:p>
          <a:p>
            <a:pPr marL="0" indent="0" algn="ctr">
              <a:buNone/>
            </a:pPr>
            <a:endParaRPr lang="es-ES" sz="2400" dirty="0"/>
          </a:p>
          <a:p>
            <a:r>
              <a:rPr lang="es-ES" sz="2400" dirty="0"/>
              <a:t>Inicio del GPA de la escuela secundaria del estudiante</a:t>
            </a:r>
          </a:p>
          <a:p>
            <a:r>
              <a:rPr lang="es-ES" sz="2400" dirty="0"/>
              <a:t>Las calificaciones / créditos otorgados son definitivos</a:t>
            </a:r>
          </a:p>
          <a:p>
            <a:pPr lvl="1"/>
            <a:r>
              <a:rPr lang="es-ES" sz="2400" dirty="0"/>
              <a:t>No puede ser eliminado más tarde de la transcripción de la escuela secundaria</a:t>
            </a:r>
          </a:p>
          <a:p>
            <a:r>
              <a:rPr lang="es-ES" sz="2400" dirty="0"/>
              <a:t>No se pueden repetir los cursos para los cuales el estudiante recibió el crédito.</a:t>
            </a:r>
          </a:p>
          <a:p>
            <a:r>
              <a:rPr lang="es-ES" sz="2400" dirty="0"/>
              <a:t>Revise la transcripción de su estudiante para asegurarse de que el crédito de la escuela secundaria se publique correctamente.</a:t>
            </a:r>
            <a:endParaRPr lang="en-US" sz="2400" dirty="0"/>
          </a:p>
        </p:txBody>
      </p:sp>
    </p:spTree>
    <p:extLst>
      <p:ext uri="{BB962C8B-B14F-4D97-AF65-F5344CB8AC3E}">
        <p14:creationId xmlns:p14="http://schemas.microsoft.com/office/powerpoint/2010/main" val="2200577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93403"/>
            <a:ext cx="9404723" cy="1003041"/>
          </a:xfrm>
        </p:spPr>
        <p:txBody>
          <a:bodyPr/>
          <a:lstStyle/>
          <a:p>
            <a:r>
              <a:rPr lang="en-US" b="1" dirty="0" err="1"/>
              <a:t>Renuncia</a:t>
            </a:r>
            <a:r>
              <a:rPr lang="en-US" b="1" dirty="0"/>
              <a:t> de Personal Fitness</a:t>
            </a:r>
          </a:p>
        </p:txBody>
      </p:sp>
      <p:sp>
        <p:nvSpPr>
          <p:cNvPr id="6" name="Content Placeholder 5">
            <a:extLst>
              <a:ext uri="{FF2B5EF4-FFF2-40B4-BE49-F238E27FC236}">
                <a16:creationId xmlns:a16="http://schemas.microsoft.com/office/drawing/2014/main" id="{28087C18-BE3D-45E1-AB40-A0EA42186861}"/>
              </a:ext>
            </a:extLst>
          </p:cNvPr>
          <p:cNvSpPr>
            <a:spLocks noGrp="1"/>
          </p:cNvSpPr>
          <p:nvPr>
            <p:ph idx="1"/>
          </p:nvPr>
        </p:nvSpPr>
        <p:spPr>
          <a:xfrm>
            <a:off x="460579" y="1073427"/>
            <a:ext cx="11400115" cy="1934818"/>
          </a:xfrm>
        </p:spPr>
        <p:txBody>
          <a:bodyPr>
            <a:normAutofit/>
          </a:bodyPr>
          <a:lstStyle/>
          <a:p>
            <a:pPr marL="0" indent="0">
              <a:buNone/>
            </a:pPr>
            <a:r>
              <a:rPr lang="es-ES" sz="1600" dirty="0"/>
              <a:t>Los estudiantes de Milton High </a:t>
            </a:r>
            <a:r>
              <a:rPr lang="es-ES" sz="1600" dirty="0" err="1"/>
              <a:t>School</a:t>
            </a:r>
            <a:r>
              <a:rPr lang="es-ES" sz="1600" dirty="0"/>
              <a:t> que cumplan con uno de los siguientes criterios tienen la opción de estar exento de la clase de Personal Fitness, un curso de educación física requerido por el Departamento de Educación de Georgia. Los estudiantes </a:t>
            </a:r>
            <a:r>
              <a:rPr lang="es-ES" sz="1600" b="1" dirty="0"/>
              <a:t>NO recibirán una calificación o crédito </a:t>
            </a:r>
            <a:r>
              <a:rPr lang="es-ES" sz="1600" dirty="0"/>
              <a:t>para Personal Fitness, pero la transcripción reflejará que el estudiante es exento / renunció al curso, cumpliendo así con el Requisito estatal del BOE</a:t>
            </a:r>
            <a:r>
              <a:rPr lang="es-ES" sz="1600" b="1" dirty="0"/>
              <a:t>. Los estudiantes que renuncien al curso de Personal Fitness todavía necesitarán 23.0 créditos para graduarse</a:t>
            </a:r>
            <a:r>
              <a:rPr lang="es-ES" sz="1600" dirty="0"/>
              <a:t>. </a:t>
            </a:r>
            <a:r>
              <a:rPr lang="es-ES" sz="1600" u="sng" dirty="0"/>
              <a:t>NOTA</a:t>
            </a:r>
            <a:r>
              <a:rPr lang="es-ES" sz="1600" dirty="0"/>
              <a:t>: La exención del curso Personal Fitness es opcional y queda a su discreción. Los deportes de invierno, primavera y ecuestres deben obtener la exención al final de su tercer año.</a:t>
            </a:r>
            <a:endParaRPr lang="en-US" sz="1600" dirty="0"/>
          </a:p>
        </p:txBody>
      </p:sp>
      <p:graphicFrame>
        <p:nvGraphicFramePr>
          <p:cNvPr id="9" name="Table 8">
            <a:extLst>
              <a:ext uri="{FF2B5EF4-FFF2-40B4-BE49-F238E27FC236}">
                <a16:creationId xmlns:a16="http://schemas.microsoft.com/office/drawing/2014/main" id="{8AE50F13-4EDB-4E8F-A835-69BDC2EC28DE}"/>
              </a:ext>
            </a:extLst>
          </p:cNvPr>
          <p:cNvGraphicFramePr>
            <a:graphicFrameLocks noGrp="1"/>
          </p:cNvGraphicFramePr>
          <p:nvPr>
            <p:extLst>
              <p:ext uri="{D42A27DB-BD31-4B8C-83A1-F6EECF244321}">
                <p14:modId xmlns:p14="http://schemas.microsoft.com/office/powerpoint/2010/main" val="1793908559"/>
              </p:ext>
            </p:extLst>
          </p:nvPr>
        </p:nvGraphicFramePr>
        <p:xfrm>
          <a:off x="1922834" y="2975709"/>
          <a:ext cx="8128000" cy="32359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690054698"/>
                    </a:ext>
                  </a:extLst>
                </a:gridCol>
                <a:gridCol w="2032000">
                  <a:extLst>
                    <a:ext uri="{9D8B030D-6E8A-4147-A177-3AD203B41FA5}">
                      <a16:colId xmlns:a16="http://schemas.microsoft.com/office/drawing/2014/main" val="3862706400"/>
                    </a:ext>
                  </a:extLst>
                </a:gridCol>
                <a:gridCol w="2032000">
                  <a:extLst>
                    <a:ext uri="{9D8B030D-6E8A-4147-A177-3AD203B41FA5}">
                      <a16:colId xmlns:a16="http://schemas.microsoft.com/office/drawing/2014/main" val="665664479"/>
                    </a:ext>
                  </a:extLst>
                </a:gridCol>
                <a:gridCol w="2032000">
                  <a:extLst>
                    <a:ext uri="{9D8B030D-6E8A-4147-A177-3AD203B41FA5}">
                      <a16:colId xmlns:a16="http://schemas.microsoft.com/office/drawing/2014/main" val="2861204262"/>
                    </a:ext>
                  </a:extLst>
                </a:gridCol>
              </a:tblGrid>
              <a:tr h="370840">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t>Criterios</a:t>
                      </a:r>
                      <a:r>
                        <a:rPr lang="en-US" b="1" dirty="0"/>
                        <a:t> de </a:t>
                      </a:r>
                      <a:r>
                        <a:rPr lang="en-US" b="1" dirty="0" err="1"/>
                        <a:t>Exención</a:t>
                      </a:r>
                      <a:r>
                        <a:rPr lang="en-US" b="1" dirty="0"/>
                        <a:t> de Personal Fitness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368581201"/>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err="1"/>
                        <a:t>Opción</a:t>
                      </a:r>
                      <a:r>
                        <a:rPr lang="en-US" sz="1600" b="1" dirty="0"/>
                        <a:t> de </a:t>
                      </a:r>
                      <a:r>
                        <a:rPr lang="en-US" sz="1600" b="1" dirty="0" err="1"/>
                        <a:t>deporte</a:t>
                      </a:r>
                      <a:r>
                        <a:rPr lang="en-US" sz="1600" b="1" dirty="0"/>
                        <a:t> de GHSA</a:t>
                      </a:r>
                    </a:p>
                  </a:txBody>
                  <a:tcPr>
                    <a:lnT w="38100" cmpd="sng">
                      <a:noFill/>
                    </a:lnT>
                  </a:tcPr>
                </a:tc>
                <a:tc>
                  <a:txBody>
                    <a:bodyPr/>
                    <a:lstStyle/>
                    <a:p>
                      <a:pPr algn="ctr"/>
                      <a:r>
                        <a:rPr lang="en-US" sz="1600" b="1" dirty="0" err="1"/>
                        <a:t>Opción</a:t>
                      </a:r>
                      <a:r>
                        <a:rPr lang="en-US" sz="1600" b="1" dirty="0"/>
                        <a:t> de Marching Band</a:t>
                      </a:r>
                    </a:p>
                  </a:txBody>
                  <a:tcPr>
                    <a:lnT w="38100" cmpd="sng">
                      <a:noFill/>
                    </a:lnT>
                  </a:tcPr>
                </a:tc>
                <a:tc>
                  <a:txBody>
                    <a:bodyPr/>
                    <a:lstStyle/>
                    <a:p>
                      <a:r>
                        <a:rPr lang="en-US" sz="1600" b="1" kern="1200" dirty="0" err="1">
                          <a:solidFill>
                            <a:schemeClr val="dk1"/>
                          </a:solidFill>
                          <a:latin typeface="+mn-lt"/>
                          <a:ea typeface="+mn-ea"/>
                          <a:cs typeface="+mn-cs"/>
                        </a:rPr>
                        <a:t>Opción</a:t>
                      </a:r>
                      <a:r>
                        <a:rPr lang="en-US" sz="1600" b="1" kern="1200" dirty="0">
                          <a:solidFill>
                            <a:schemeClr val="dk1"/>
                          </a:solidFill>
                          <a:latin typeface="+mn-lt"/>
                          <a:ea typeface="+mn-ea"/>
                          <a:cs typeface="+mn-cs"/>
                        </a:rPr>
                        <a:t> de </a:t>
                      </a:r>
                      <a:r>
                        <a:rPr lang="en-US" sz="1600" b="1" kern="1200" dirty="0" err="1">
                          <a:solidFill>
                            <a:schemeClr val="dk1"/>
                          </a:solidFill>
                          <a:latin typeface="+mn-lt"/>
                          <a:ea typeface="+mn-ea"/>
                          <a:cs typeface="+mn-cs"/>
                        </a:rPr>
                        <a:t>Circo</a:t>
                      </a:r>
                      <a:endParaRPr lang="en-US" sz="1600" b="1" kern="1200" dirty="0">
                        <a:solidFill>
                          <a:schemeClr val="dk1"/>
                        </a:solidFill>
                        <a:latin typeface="+mn-lt"/>
                        <a:ea typeface="+mn-ea"/>
                        <a:cs typeface="+mn-cs"/>
                      </a:endParaRPr>
                    </a:p>
                  </a:txBody>
                  <a:tcPr>
                    <a:lnT w="38100" cmpd="sng">
                      <a:noFill/>
                    </a:lnT>
                  </a:tcPr>
                </a:tc>
                <a:tc>
                  <a:txBody>
                    <a:bodyPr/>
                    <a:lstStyle/>
                    <a:p>
                      <a:r>
                        <a:rPr lang="en-US" sz="1600" b="1" kern="1200" dirty="0" err="1">
                          <a:solidFill>
                            <a:schemeClr val="dk1"/>
                          </a:solidFill>
                          <a:latin typeface="+mn-lt"/>
                          <a:ea typeface="+mn-ea"/>
                          <a:cs typeface="+mn-cs"/>
                        </a:rPr>
                        <a:t>Opción</a:t>
                      </a:r>
                      <a:r>
                        <a:rPr lang="en-US" sz="1600" b="1" kern="1200" dirty="0">
                          <a:solidFill>
                            <a:schemeClr val="dk1"/>
                          </a:solidFill>
                          <a:latin typeface="+mn-lt"/>
                          <a:ea typeface="+mn-ea"/>
                          <a:cs typeface="+mn-cs"/>
                        </a:rPr>
                        <a:t> </a:t>
                      </a:r>
                      <a:r>
                        <a:rPr lang="en-US" sz="1600" b="1" kern="1200" dirty="0" err="1">
                          <a:solidFill>
                            <a:schemeClr val="dk1"/>
                          </a:solidFill>
                          <a:latin typeface="+mn-lt"/>
                          <a:ea typeface="+mn-ea"/>
                          <a:cs typeface="+mn-cs"/>
                        </a:rPr>
                        <a:t>Equestre</a:t>
                      </a:r>
                      <a:endParaRPr lang="en-US" sz="1600" b="1" kern="1200" dirty="0">
                        <a:solidFill>
                          <a:schemeClr val="dk1"/>
                        </a:solidFill>
                        <a:latin typeface="+mn-lt"/>
                        <a:ea typeface="+mn-ea"/>
                        <a:cs typeface="+mn-cs"/>
                      </a:endParaRPr>
                    </a:p>
                  </a:txBody>
                  <a:tcPr>
                    <a:lnT w="38100" cmpd="sng">
                      <a:noFill/>
                    </a:lnT>
                  </a:tcPr>
                </a:tc>
                <a:extLst>
                  <a:ext uri="{0D108BD9-81ED-4DB2-BD59-A6C34878D82A}">
                    <a16:rowId xmlns:a16="http://schemas.microsoft.com/office/drawing/2014/main" val="1656763673"/>
                  </a:ext>
                </a:extLst>
              </a:tr>
              <a:tr h="398294">
                <a:tc>
                  <a:txBody>
                    <a:bodyPr/>
                    <a:lstStyle/>
                    <a:p>
                      <a:r>
                        <a:rPr lang="es-ES" sz="1200" dirty="0"/>
                        <a:t>Participación exitosa en</a:t>
                      </a:r>
                    </a:p>
                    <a:p>
                      <a:r>
                        <a:rPr lang="es-ES" sz="1200" dirty="0"/>
                        <a:t>una temporada completa de un</a:t>
                      </a:r>
                    </a:p>
                    <a:p>
                      <a:r>
                        <a:rPr lang="es-ES" sz="1200" dirty="0"/>
                        <a:t>Deporte aprobado por GHSA ofrecido en MHS (excluyendo </a:t>
                      </a:r>
                      <a:r>
                        <a:rPr lang="es-ES" sz="1200" dirty="0" err="1"/>
                        <a:t>One</a:t>
                      </a:r>
                      <a:r>
                        <a:rPr lang="es-ES" sz="1200" dirty="0"/>
                        <a:t> </a:t>
                      </a:r>
                      <a:r>
                        <a:rPr lang="es-ES" sz="1200" dirty="0" err="1"/>
                        <a:t>Act</a:t>
                      </a:r>
                      <a:r>
                        <a:rPr lang="es-ES" sz="1200" dirty="0"/>
                        <a:t> Play y </a:t>
                      </a:r>
                      <a:r>
                        <a:rPr lang="es-ES" sz="1200" dirty="0" err="1"/>
                        <a:t>Literary</a:t>
                      </a:r>
                      <a:r>
                        <a:rPr lang="es-ES" sz="1200" dirty="0"/>
                        <a:t> Concursos).</a:t>
                      </a:r>
                    </a:p>
                    <a:p>
                      <a:r>
                        <a:rPr lang="es-ES" sz="1200" dirty="0"/>
                        <a:t>Participación a verificar</a:t>
                      </a:r>
                    </a:p>
                    <a:p>
                      <a:r>
                        <a:rPr lang="es-ES" sz="1200" dirty="0"/>
                        <a:t>por Coach y Director Atlético</a:t>
                      </a:r>
                    </a:p>
                    <a:p>
                      <a:endParaRPr lang="en-US" sz="1200" dirty="0"/>
                    </a:p>
                  </a:txBody>
                  <a:tcPr/>
                </a:tc>
                <a:tc>
                  <a:txBody>
                    <a:bodyPr/>
                    <a:lstStyle/>
                    <a:p>
                      <a:r>
                        <a:rPr lang="es-ES" sz="1200" dirty="0"/>
                        <a:t>Participación exitosa en</a:t>
                      </a:r>
                    </a:p>
                    <a:p>
                      <a:r>
                        <a:rPr lang="es-ES" sz="1200" dirty="0"/>
                        <a:t>una temporada completa de</a:t>
                      </a:r>
                    </a:p>
                    <a:p>
                      <a:r>
                        <a:rPr lang="es-ES" sz="1200" dirty="0"/>
                        <a:t>Banda de marcha.</a:t>
                      </a:r>
                    </a:p>
                    <a:p>
                      <a:r>
                        <a:rPr lang="es-ES" sz="1200" dirty="0"/>
                        <a:t>Participación para ser</a:t>
                      </a:r>
                    </a:p>
                    <a:p>
                      <a:r>
                        <a:rPr lang="es-ES" sz="1200" dirty="0"/>
                        <a:t>verificado por el director de la banda.</a:t>
                      </a:r>
                      <a:endParaRPr lang="en-US" sz="1200" dirty="0"/>
                    </a:p>
                  </a:txBody>
                  <a:tcPr/>
                </a:tc>
                <a:tc>
                  <a:txBody>
                    <a:bodyPr/>
                    <a:lstStyle/>
                    <a:p>
                      <a:r>
                        <a:rPr lang="es-ES" sz="1200" dirty="0"/>
                        <a:t>Participación exitosa en</a:t>
                      </a:r>
                    </a:p>
                    <a:p>
                      <a:r>
                        <a:rPr lang="es-ES" sz="1200" dirty="0"/>
                        <a:t>el semestre de otoño de</a:t>
                      </a:r>
                    </a:p>
                    <a:p>
                      <a:r>
                        <a:rPr lang="es-ES" sz="1200" dirty="0"/>
                        <a:t>Circo y actividades de acondicionamiento con</a:t>
                      </a:r>
                    </a:p>
                    <a:p>
                      <a:r>
                        <a:rPr lang="es-ES" sz="1200" dirty="0"/>
                        <a:t>una participación de clase del 95% y no más de 4 ausencias</a:t>
                      </a:r>
                    </a:p>
                    <a:p>
                      <a:r>
                        <a:rPr lang="es-ES" sz="1200" dirty="0"/>
                        <a:t>Participación a verificar</a:t>
                      </a:r>
                    </a:p>
                    <a:p>
                      <a:r>
                        <a:rPr lang="es-ES" sz="1200" dirty="0"/>
                        <a:t>por los maestros del circo</a:t>
                      </a:r>
                      <a:endParaRPr lang="en-US" sz="1200" dirty="0"/>
                    </a:p>
                  </a:txBody>
                  <a:tcPr/>
                </a:tc>
                <a:tc>
                  <a:txBody>
                    <a:bodyPr/>
                    <a:lstStyle/>
                    <a:p>
                      <a:r>
                        <a:rPr lang="es-ES" sz="1200" dirty="0"/>
                        <a:t>Exitosa participación de</a:t>
                      </a:r>
                    </a:p>
                    <a:p>
                      <a:r>
                        <a:rPr lang="es-ES" sz="1200" dirty="0"/>
                        <a:t>25 lecciones de una hora de duración y participación a los 5</a:t>
                      </a:r>
                    </a:p>
                    <a:p>
                      <a:r>
                        <a:rPr lang="es-ES" sz="1200" dirty="0"/>
                        <a:t>espectáculos de caballos para la</a:t>
                      </a:r>
                    </a:p>
                    <a:p>
                      <a:r>
                        <a:rPr lang="es-ES" sz="1200" dirty="0"/>
                        <a:t>temporada.</a:t>
                      </a:r>
                    </a:p>
                    <a:p>
                      <a:r>
                        <a:rPr lang="es-ES" sz="1200" dirty="0"/>
                        <a:t>Participación a verificar</a:t>
                      </a:r>
                    </a:p>
                    <a:p>
                      <a:r>
                        <a:rPr lang="es-ES" sz="1200" dirty="0"/>
                        <a:t>por el patrocinador de la actividad.</a:t>
                      </a:r>
                      <a:endParaRPr lang="en-US" sz="1200" dirty="0"/>
                    </a:p>
                  </a:txBody>
                  <a:tcPr/>
                </a:tc>
                <a:extLst>
                  <a:ext uri="{0D108BD9-81ED-4DB2-BD59-A6C34878D82A}">
                    <a16:rowId xmlns:a16="http://schemas.microsoft.com/office/drawing/2014/main" val="1400368430"/>
                  </a:ext>
                </a:extLst>
              </a:tr>
            </a:tbl>
          </a:graphicData>
        </a:graphic>
      </p:graphicFrame>
    </p:spTree>
    <p:extLst>
      <p:ext uri="{BB962C8B-B14F-4D97-AF65-F5344CB8AC3E}">
        <p14:creationId xmlns:p14="http://schemas.microsoft.com/office/powerpoint/2010/main" val="3443335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45995"/>
          </a:xfrm>
        </p:spPr>
        <p:txBody>
          <a:bodyPr/>
          <a:lstStyle/>
          <a:p>
            <a:r>
              <a:rPr lang="en-US" b="1" dirty="0" err="1"/>
              <a:t>Niveles</a:t>
            </a:r>
            <a:r>
              <a:rPr lang="en-US" b="1" dirty="0"/>
              <a:t> de </a:t>
            </a:r>
            <a:r>
              <a:rPr lang="en-US" b="1" dirty="0" err="1"/>
              <a:t>Instrucción</a:t>
            </a:r>
            <a:endParaRPr lang="en-US" b="1"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592656732"/>
              </p:ext>
            </p:extLst>
          </p:nvPr>
        </p:nvGraphicFramePr>
        <p:xfrm>
          <a:off x="937846" y="1395047"/>
          <a:ext cx="5931877" cy="4994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2"/>
          </p:nvPr>
        </p:nvSpPr>
        <p:spPr>
          <a:xfrm>
            <a:off x="6869723" y="2001506"/>
            <a:ext cx="4396341" cy="2826953"/>
          </a:xfrm>
          <a:ln>
            <a:solidFill>
              <a:schemeClr val="tx1"/>
            </a:solidFill>
          </a:ln>
        </p:spPr>
        <p:txBody>
          <a:bodyPr>
            <a:normAutofit/>
          </a:bodyPr>
          <a:lstStyle/>
          <a:p>
            <a:pPr marL="0" indent="0" algn="ctr">
              <a:buNone/>
            </a:pPr>
            <a:endParaRPr lang="en-US" sz="1000" dirty="0"/>
          </a:p>
          <a:p>
            <a:pPr marL="0" indent="0" algn="ctr">
              <a:buNone/>
            </a:pPr>
            <a:r>
              <a:rPr lang="es-ES" sz="2000" b="1" dirty="0"/>
              <a:t>Catálogo de cursos de MHS</a:t>
            </a:r>
          </a:p>
          <a:p>
            <a:pPr marL="0" indent="0" algn="ctr">
              <a:buNone/>
            </a:pPr>
            <a:endParaRPr lang="es-ES" sz="2000" dirty="0"/>
          </a:p>
          <a:p>
            <a:pPr marL="0" indent="0" algn="ctr">
              <a:buNone/>
            </a:pPr>
            <a:r>
              <a:rPr lang="es-ES" sz="2000" dirty="0"/>
              <a:t>Puede encontrar una lista de ofertas y descripciones de cursos en el sitio web de MHS.</a:t>
            </a:r>
            <a:endParaRPr lang="en-US" sz="1000" dirty="0"/>
          </a:p>
          <a:p>
            <a:pPr marL="0" indent="0" algn="ctr">
              <a:buNone/>
            </a:pPr>
            <a:r>
              <a:rPr lang="en-US" sz="2000" dirty="0">
                <a:hlinkClick r:id="rId7"/>
              </a:rPr>
              <a:t>ACADEMICS PAGE</a:t>
            </a:r>
            <a:endParaRPr lang="en-US" sz="2000" dirty="0"/>
          </a:p>
          <a:p>
            <a:pPr marL="0" indent="0" algn="ctr">
              <a:buNone/>
            </a:pPr>
            <a:endParaRPr lang="en-US" sz="2000" dirty="0"/>
          </a:p>
          <a:p>
            <a:pPr marL="0" indent="0" algn="ctr">
              <a:buNone/>
            </a:pPr>
            <a:endParaRPr lang="en-US" sz="2000" dirty="0"/>
          </a:p>
        </p:txBody>
      </p:sp>
    </p:spTree>
    <p:extLst>
      <p:ext uri="{BB962C8B-B14F-4D97-AF65-F5344CB8AC3E}">
        <p14:creationId xmlns:p14="http://schemas.microsoft.com/office/powerpoint/2010/main" val="3849942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24" y="344556"/>
            <a:ext cx="10896532" cy="795131"/>
          </a:xfrm>
        </p:spPr>
        <p:txBody>
          <a:bodyPr/>
          <a:lstStyle/>
          <a:p>
            <a:r>
              <a:rPr lang="es-ES" b="1" dirty="0"/>
              <a:t>Más allá de lo académico: ¡Involúcrate!</a:t>
            </a:r>
            <a:endParaRPr lang="en-US" b="1" dirty="0"/>
          </a:p>
        </p:txBody>
      </p:sp>
      <p:sp>
        <p:nvSpPr>
          <p:cNvPr id="3" name="Content Placeholder 2"/>
          <p:cNvSpPr>
            <a:spLocks noGrp="1"/>
          </p:cNvSpPr>
          <p:nvPr>
            <p:ph idx="1"/>
          </p:nvPr>
        </p:nvSpPr>
        <p:spPr>
          <a:xfrm>
            <a:off x="1024128" y="1731264"/>
            <a:ext cx="9025725" cy="2880493"/>
          </a:xfrm>
        </p:spPr>
        <p:txBody>
          <a:bodyPr>
            <a:normAutofit/>
          </a:bodyPr>
          <a:lstStyle/>
          <a:p>
            <a:r>
              <a:rPr lang="en-US" sz="2800" dirty="0"/>
              <a:t>Más de 50 </a:t>
            </a:r>
            <a:r>
              <a:rPr lang="en-US" sz="2800" dirty="0" err="1"/>
              <a:t>clubes</a:t>
            </a:r>
            <a:endParaRPr lang="en-US" sz="2800" dirty="0"/>
          </a:p>
          <a:p>
            <a:r>
              <a:rPr lang="en-US" sz="2800" dirty="0"/>
              <a:t>15 </a:t>
            </a:r>
            <a:r>
              <a:rPr lang="en-US" sz="2800" dirty="0" err="1"/>
              <a:t>deportes</a:t>
            </a:r>
            <a:endParaRPr lang="en-US" sz="2800" dirty="0"/>
          </a:p>
          <a:p>
            <a:r>
              <a:rPr lang="en-US" sz="2800" dirty="0" err="1"/>
              <a:t>Oportunidades</a:t>
            </a:r>
            <a:r>
              <a:rPr lang="en-US" sz="2800" dirty="0"/>
              <a:t> de </a:t>
            </a:r>
            <a:r>
              <a:rPr lang="en-US" sz="2800" dirty="0" err="1"/>
              <a:t>bellas</a:t>
            </a:r>
            <a:r>
              <a:rPr lang="en-US" sz="2800" dirty="0"/>
              <a:t> </a:t>
            </a:r>
            <a:r>
              <a:rPr lang="en-US" sz="2800" dirty="0" err="1"/>
              <a:t>artes</a:t>
            </a:r>
            <a:endParaRPr lang="en-US" sz="2800" dirty="0"/>
          </a:p>
          <a:p>
            <a:r>
              <a:rPr lang="en-US" sz="2800" dirty="0" err="1"/>
              <a:t>Anuario</a:t>
            </a:r>
            <a:endParaRPr lang="en-US" sz="2800" dirty="0"/>
          </a:p>
          <a:p>
            <a:r>
              <a:rPr lang="en-US" sz="2800" dirty="0" err="1"/>
              <a:t>Consejo</a:t>
            </a:r>
            <a:r>
              <a:rPr lang="en-US" sz="2800" dirty="0"/>
              <a:t> Escolar</a:t>
            </a:r>
          </a:p>
        </p:txBody>
      </p:sp>
    </p:spTree>
    <p:extLst>
      <p:ext uri="{BB962C8B-B14F-4D97-AF65-F5344CB8AC3E}">
        <p14:creationId xmlns:p14="http://schemas.microsoft.com/office/powerpoint/2010/main" val="3801491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133C62-FA7D-4F55-BE7A-CD0DC8B4D312}"/>
              </a:ext>
            </a:extLst>
          </p:cNvPr>
          <p:cNvSpPr txBox="1"/>
          <p:nvPr/>
        </p:nvSpPr>
        <p:spPr>
          <a:xfrm>
            <a:off x="246580" y="164892"/>
            <a:ext cx="10141603" cy="1384995"/>
          </a:xfrm>
          <a:prstGeom prst="rect">
            <a:avLst/>
          </a:prstGeom>
          <a:noFill/>
        </p:spPr>
        <p:txBody>
          <a:bodyPr wrap="square" rtlCol="0">
            <a:spAutoFit/>
          </a:bodyPr>
          <a:lstStyle/>
          <a:p>
            <a:pPr algn="ctr"/>
            <a:r>
              <a:rPr lang="en-US" sz="4200" b="1" dirty="0" err="1">
                <a:solidFill>
                  <a:schemeClr val="tx2"/>
                </a:solidFill>
                <a:latin typeface="+mj-lt"/>
                <a:ea typeface="+mj-ea"/>
                <a:cs typeface="+mj-cs"/>
              </a:rPr>
              <a:t>Servicios</a:t>
            </a:r>
            <a:r>
              <a:rPr lang="en-US" sz="4200" b="1" dirty="0">
                <a:solidFill>
                  <a:schemeClr val="tx2"/>
                </a:solidFill>
                <a:latin typeface="+mj-lt"/>
                <a:ea typeface="+mj-ea"/>
                <a:cs typeface="+mj-cs"/>
              </a:rPr>
              <a:t> de Gifted (TAG) </a:t>
            </a:r>
            <a:r>
              <a:rPr lang="en-US" sz="4200" b="1" dirty="0" err="1">
                <a:solidFill>
                  <a:schemeClr val="tx2"/>
                </a:solidFill>
                <a:latin typeface="+mj-lt"/>
                <a:ea typeface="+mj-ea"/>
                <a:cs typeface="+mj-cs"/>
              </a:rPr>
              <a:t>en</a:t>
            </a:r>
            <a:r>
              <a:rPr lang="en-US" sz="4200" b="1" dirty="0">
                <a:solidFill>
                  <a:schemeClr val="tx2"/>
                </a:solidFill>
                <a:latin typeface="+mj-lt"/>
                <a:ea typeface="+mj-ea"/>
                <a:cs typeface="+mj-cs"/>
              </a:rPr>
              <a:t> High School</a:t>
            </a:r>
          </a:p>
        </p:txBody>
      </p:sp>
      <p:sp>
        <p:nvSpPr>
          <p:cNvPr id="5" name="TextBox 4">
            <a:extLst>
              <a:ext uri="{FF2B5EF4-FFF2-40B4-BE49-F238E27FC236}">
                <a16:creationId xmlns:a16="http://schemas.microsoft.com/office/drawing/2014/main" id="{3D41D6B4-6272-4A92-802F-EA4865103A5B}"/>
              </a:ext>
            </a:extLst>
          </p:cNvPr>
          <p:cNvSpPr txBox="1"/>
          <p:nvPr/>
        </p:nvSpPr>
        <p:spPr>
          <a:xfrm>
            <a:off x="246580" y="1643865"/>
            <a:ext cx="10950539" cy="4893647"/>
          </a:xfrm>
          <a:prstGeom prst="rect">
            <a:avLst/>
          </a:prstGeom>
          <a:noFill/>
        </p:spPr>
        <p:txBody>
          <a:bodyPr wrap="square" rtlCol="0">
            <a:spAutoFit/>
          </a:bodyPr>
          <a:lstStyle/>
          <a:p>
            <a:pPr marL="342900" indent="-342900">
              <a:buFont typeface="Arial" panose="020B0604020202020204" pitchFamily="34" charset="0"/>
              <a:buChar char="•"/>
            </a:pPr>
            <a:r>
              <a:rPr lang="es-ES" sz="2400" dirty="0"/>
              <a:t>Si su estudiante alguna vez ha sido evaluado e identificado como sobresaliente en la escuela primaria o intermedia, continuará así en la escuela secundaria.</a:t>
            </a:r>
          </a:p>
          <a:p>
            <a:pPr marL="342900" indent="-342900">
              <a:buFont typeface="Arial" panose="020B0604020202020204" pitchFamily="34" charset="0"/>
              <a:buChar char="•"/>
            </a:pPr>
            <a:endParaRPr lang="es-ES" sz="2400" dirty="0"/>
          </a:p>
          <a:p>
            <a:pPr marL="342900" indent="-342900">
              <a:buFont typeface="Arial" panose="020B0604020202020204" pitchFamily="34" charset="0"/>
              <a:buChar char="•"/>
            </a:pPr>
            <a:r>
              <a:rPr lang="es-ES" sz="2400" dirty="0"/>
              <a:t>Hay muchas oportunidades de enriquecimiento para estudiantes sobresalientes en Milton</a:t>
            </a:r>
          </a:p>
          <a:p>
            <a:pPr marL="342900" indent="-342900">
              <a:buFont typeface="Arial" panose="020B0604020202020204" pitchFamily="34" charset="0"/>
              <a:buChar char="•"/>
            </a:pPr>
            <a:endParaRPr lang="es-ES" sz="2400" dirty="0"/>
          </a:p>
          <a:p>
            <a:pPr marL="342900" indent="-342900">
              <a:buFont typeface="Arial" panose="020B0604020202020204" pitchFamily="34" charset="0"/>
              <a:buChar char="•"/>
            </a:pPr>
            <a:r>
              <a:rPr lang="es-ES" sz="2400" dirty="0"/>
              <a:t>Asista a la reunión de padres de TAG en el otoño durante el ¨Open House¨ para conocer las oportunidades.</a:t>
            </a:r>
          </a:p>
          <a:p>
            <a:pPr marL="342900" indent="-342900">
              <a:buFont typeface="Arial" panose="020B0604020202020204" pitchFamily="34" charset="0"/>
              <a:buChar char="•"/>
            </a:pPr>
            <a:endParaRPr lang="es-ES" sz="2400" dirty="0"/>
          </a:p>
          <a:p>
            <a:pPr marL="342900" indent="-342900">
              <a:buFont typeface="Arial" panose="020B0604020202020204" pitchFamily="34" charset="0"/>
              <a:buChar char="•"/>
            </a:pPr>
            <a:r>
              <a:rPr lang="es-ES" sz="2400" dirty="0"/>
              <a:t>Consulte el sitio web de TAG para obtener más información:</a:t>
            </a:r>
          </a:p>
          <a:p>
            <a:pPr marL="342900" indent="-342900">
              <a:buFont typeface="Arial" panose="020B0604020202020204" pitchFamily="34" charset="0"/>
              <a:buChar char="•"/>
            </a:pPr>
            <a:endParaRPr lang="en-US" sz="2400" dirty="0"/>
          </a:p>
          <a:p>
            <a:pPr algn="ctr"/>
            <a:r>
              <a:rPr lang="en-US" sz="2400" dirty="0">
                <a:hlinkClick r:id="rId2"/>
              </a:rPr>
              <a:t>https://denneyr.wixsite.com/miltontag</a:t>
            </a:r>
            <a:endParaRPr lang="en-US" sz="2400" dirty="0"/>
          </a:p>
        </p:txBody>
      </p:sp>
    </p:spTree>
    <p:extLst>
      <p:ext uri="{BB962C8B-B14F-4D97-AF65-F5344CB8AC3E}">
        <p14:creationId xmlns:p14="http://schemas.microsoft.com/office/powerpoint/2010/main" val="1177391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59247"/>
          </a:xfrm>
        </p:spPr>
        <p:txBody>
          <a:bodyPr/>
          <a:lstStyle/>
          <a:p>
            <a:r>
              <a:rPr lang="en-US" b="1" dirty="0" err="1"/>
              <a:t>Idiomas</a:t>
            </a:r>
            <a:r>
              <a:rPr lang="en-US" b="1" dirty="0"/>
              <a:t> del Mundo</a:t>
            </a:r>
          </a:p>
        </p:txBody>
      </p:sp>
      <p:sp>
        <p:nvSpPr>
          <p:cNvPr id="9" name="Content Placeholder 8"/>
          <p:cNvSpPr>
            <a:spLocks noGrp="1"/>
          </p:cNvSpPr>
          <p:nvPr>
            <p:ph idx="1"/>
          </p:nvPr>
        </p:nvSpPr>
        <p:spPr>
          <a:xfrm>
            <a:off x="646111" y="1311965"/>
            <a:ext cx="10750759" cy="4936433"/>
          </a:xfrm>
        </p:spPr>
        <p:txBody>
          <a:bodyPr>
            <a:normAutofit fontScale="85000" lnSpcReduction="10000"/>
          </a:bodyPr>
          <a:lstStyle/>
          <a:p>
            <a:r>
              <a:rPr lang="es-ES" sz="2800" b="1" dirty="0"/>
              <a:t>Francés, Japonés, Latino Y Español</a:t>
            </a:r>
          </a:p>
          <a:p>
            <a:r>
              <a:rPr lang="es-ES" sz="2800" b="1" dirty="0"/>
              <a:t>Todos Los Idiomas </a:t>
            </a:r>
            <a:r>
              <a:rPr lang="es-ES" sz="2800" dirty="0"/>
              <a:t>ofrecen Niveles del 1- </a:t>
            </a:r>
            <a:r>
              <a:rPr lang="es-ES" sz="2800" dirty="0" err="1"/>
              <a:t>Ap</a:t>
            </a:r>
            <a:endParaRPr lang="es-ES" sz="2800" dirty="0"/>
          </a:p>
          <a:p>
            <a:r>
              <a:rPr lang="es-ES" sz="2800" b="1" dirty="0"/>
              <a:t>Niveles 2-4 </a:t>
            </a:r>
            <a:r>
              <a:rPr lang="es-ES" sz="2800" dirty="0"/>
              <a:t>todos tienen clases de nivel regular y de honores</a:t>
            </a:r>
          </a:p>
          <a:p>
            <a:pPr lvl="1"/>
            <a:r>
              <a:rPr lang="es-ES" sz="2600" b="1" dirty="0"/>
              <a:t>A Nivel: </a:t>
            </a:r>
            <a:r>
              <a:rPr lang="es-ES" sz="2600" dirty="0"/>
              <a:t>90% lengua objetivo utilizado para la instrucción; las actividades varían por nivel pero todas las prácticas hablan, escriben, leen y escuchan; los estudiantes están altamente animados para comunicarse en el idioma objetivo tanto como es posible.</a:t>
            </a:r>
          </a:p>
          <a:p>
            <a:pPr lvl="1"/>
            <a:r>
              <a:rPr lang="es-ES" sz="2600" b="1" dirty="0"/>
              <a:t>Honores: </a:t>
            </a:r>
            <a:r>
              <a:rPr lang="es-ES" sz="2600" dirty="0"/>
              <a:t>lengua 100% objetivo utilizada para las instrucciones; se espera que los estudiantes se comuniquen en el idioma objetivo; más trabajo en profundidad pero el mismo currículo; los estudiantes están preparados para el nivel </a:t>
            </a:r>
            <a:r>
              <a:rPr lang="es-ES" sz="2600" dirty="0" err="1"/>
              <a:t>Ap</a:t>
            </a:r>
            <a:endParaRPr lang="es-ES" sz="2600" dirty="0"/>
          </a:p>
          <a:p>
            <a:r>
              <a:rPr lang="es-ES" sz="2800" dirty="0"/>
              <a:t>El próximo año ofreceremos una clase de español para Nativos de Idioma</a:t>
            </a:r>
            <a:endParaRPr lang="en-US" dirty="0"/>
          </a:p>
        </p:txBody>
      </p:sp>
    </p:spTree>
    <p:extLst>
      <p:ext uri="{BB962C8B-B14F-4D97-AF65-F5344CB8AC3E}">
        <p14:creationId xmlns:p14="http://schemas.microsoft.com/office/powerpoint/2010/main" val="1139743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C5AB-F6E9-44F3-BE64-7442A4F0552C}"/>
              </a:ext>
            </a:extLst>
          </p:cNvPr>
          <p:cNvSpPr>
            <a:spLocks noGrp="1"/>
          </p:cNvSpPr>
          <p:nvPr>
            <p:ph type="title"/>
          </p:nvPr>
        </p:nvSpPr>
        <p:spPr>
          <a:xfrm>
            <a:off x="645132" y="302817"/>
            <a:ext cx="9404723" cy="1400530"/>
          </a:xfrm>
        </p:spPr>
        <p:txBody>
          <a:bodyPr/>
          <a:lstStyle/>
          <a:p>
            <a:pPr algn="ctr"/>
            <a:r>
              <a:rPr lang="es-ES" b="1" dirty="0"/>
              <a:t>Oportunidades para Estudiantes de Idiomas</a:t>
            </a:r>
            <a:endParaRPr lang="en-US" b="1" dirty="0"/>
          </a:p>
        </p:txBody>
      </p:sp>
      <p:sp>
        <p:nvSpPr>
          <p:cNvPr id="3" name="Content Placeholder 2">
            <a:extLst>
              <a:ext uri="{FF2B5EF4-FFF2-40B4-BE49-F238E27FC236}">
                <a16:creationId xmlns:a16="http://schemas.microsoft.com/office/drawing/2014/main" id="{24EB849C-51CE-4829-A583-8701B467F165}"/>
              </a:ext>
            </a:extLst>
          </p:cNvPr>
          <p:cNvSpPr>
            <a:spLocks noGrp="1"/>
          </p:cNvSpPr>
          <p:nvPr>
            <p:ph idx="1"/>
          </p:nvPr>
        </p:nvSpPr>
        <p:spPr>
          <a:xfrm>
            <a:off x="645131" y="1703348"/>
            <a:ext cx="10597491" cy="4545052"/>
          </a:xfrm>
        </p:spPr>
        <p:txBody>
          <a:bodyPr>
            <a:normAutofit/>
          </a:bodyPr>
          <a:lstStyle/>
          <a:p>
            <a:r>
              <a:rPr lang="es-ES" sz="2400" b="1" dirty="0"/>
              <a:t>Todas las lenguas </a:t>
            </a:r>
            <a:r>
              <a:rPr lang="es-ES" sz="2400" dirty="0"/>
              <a:t>tienen clubes de lengua y sociedades de honor</a:t>
            </a:r>
          </a:p>
          <a:p>
            <a:r>
              <a:rPr lang="es-ES" sz="2400" b="1" dirty="0"/>
              <a:t>Francés</a:t>
            </a:r>
            <a:r>
              <a:rPr lang="es-ES" sz="2400" dirty="0"/>
              <a:t> y </a:t>
            </a:r>
            <a:r>
              <a:rPr lang="es-ES" sz="2400" b="1" dirty="0"/>
              <a:t>Español</a:t>
            </a:r>
            <a:r>
              <a:rPr lang="es-ES" sz="2400" dirty="0"/>
              <a:t> ofrecen un campamento de inmersión de fin de semana para estudiantes</a:t>
            </a:r>
          </a:p>
          <a:p>
            <a:r>
              <a:rPr lang="es-ES" sz="2400" b="1" dirty="0"/>
              <a:t>Francés</a:t>
            </a:r>
            <a:r>
              <a:rPr lang="es-ES" sz="2400" dirty="0"/>
              <a:t> y </a:t>
            </a:r>
            <a:r>
              <a:rPr lang="es-ES" sz="2400" b="1" dirty="0"/>
              <a:t>Japonés</a:t>
            </a:r>
            <a:r>
              <a:rPr lang="es-ES" sz="2400" dirty="0"/>
              <a:t> tienen </a:t>
            </a:r>
            <a:r>
              <a:rPr lang="es-ES" sz="2400" b="1" dirty="0"/>
              <a:t>programas de intercambio</a:t>
            </a:r>
            <a:r>
              <a:rPr lang="es-ES" sz="2400" dirty="0"/>
              <a:t>: recibimos estudiantes en familias de Milton y los estudiantes de Milton van durante el verano.</a:t>
            </a:r>
          </a:p>
          <a:p>
            <a:r>
              <a:rPr lang="es-ES" sz="2400" b="1" dirty="0"/>
              <a:t>Todas las lenguas </a:t>
            </a:r>
            <a:r>
              <a:rPr lang="es-ES" sz="2400" dirty="0"/>
              <a:t>participarán en numerosas competencias nacionales, del estado y nacionales.</a:t>
            </a:r>
            <a:endParaRPr lang="en-US" sz="2400" dirty="0"/>
          </a:p>
        </p:txBody>
      </p:sp>
    </p:spTree>
    <p:extLst>
      <p:ext uri="{BB962C8B-B14F-4D97-AF65-F5344CB8AC3E}">
        <p14:creationId xmlns:p14="http://schemas.microsoft.com/office/powerpoint/2010/main" val="91343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59247"/>
          </a:xfrm>
        </p:spPr>
        <p:txBody>
          <a:bodyPr/>
          <a:lstStyle/>
          <a:p>
            <a:r>
              <a:rPr lang="en-US" b="1" dirty="0"/>
              <a:t>Artes</a:t>
            </a:r>
          </a:p>
        </p:txBody>
      </p:sp>
      <p:sp>
        <p:nvSpPr>
          <p:cNvPr id="3" name="Content Placeholder 2"/>
          <p:cNvSpPr>
            <a:spLocks noGrp="1"/>
          </p:cNvSpPr>
          <p:nvPr>
            <p:ph idx="1"/>
          </p:nvPr>
        </p:nvSpPr>
        <p:spPr>
          <a:xfrm>
            <a:off x="865632" y="1450848"/>
            <a:ext cx="9184221" cy="3319935"/>
          </a:xfrm>
        </p:spPr>
        <p:txBody>
          <a:bodyPr>
            <a:noAutofit/>
          </a:bodyPr>
          <a:lstStyle/>
          <a:p>
            <a:r>
              <a:rPr lang="en-US" sz="2400" dirty="0" err="1"/>
              <a:t>Actuación</a:t>
            </a:r>
            <a:endParaRPr lang="en-US" sz="2400" dirty="0"/>
          </a:p>
          <a:p>
            <a:r>
              <a:rPr lang="en-US" sz="2400" dirty="0"/>
              <a:t>Banda</a:t>
            </a:r>
          </a:p>
          <a:p>
            <a:r>
              <a:rPr lang="en-US" sz="2400" dirty="0"/>
              <a:t>Coro</a:t>
            </a:r>
          </a:p>
          <a:p>
            <a:r>
              <a:rPr lang="en-US" sz="2400" dirty="0" err="1"/>
              <a:t>Guitarra</a:t>
            </a:r>
            <a:endParaRPr lang="en-US" sz="2400" dirty="0"/>
          </a:p>
          <a:p>
            <a:r>
              <a:rPr lang="en-US" sz="2400" dirty="0"/>
              <a:t>Teatro Musical /</a:t>
            </a:r>
            <a:r>
              <a:rPr lang="en-US" sz="2400" dirty="0" err="1"/>
              <a:t>Circo</a:t>
            </a:r>
            <a:endParaRPr lang="en-US" sz="2400" dirty="0"/>
          </a:p>
          <a:p>
            <a:r>
              <a:rPr lang="en-US" sz="2400" dirty="0" err="1"/>
              <a:t>Orquesta</a:t>
            </a:r>
            <a:endParaRPr lang="en-US" sz="2400" dirty="0"/>
          </a:p>
          <a:p>
            <a:r>
              <a:rPr lang="en-US" sz="2400" dirty="0"/>
              <a:t>Teatro </a:t>
            </a:r>
            <a:r>
              <a:rPr lang="en-US" sz="2400" dirty="0" err="1"/>
              <a:t>técnico</a:t>
            </a:r>
            <a:endParaRPr lang="en-US" sz="2400" dirty="0"/>
          </a:p>
        </p:txBody>
      </p:sp>
    </p:spTree>
    <p:extLst>
      <p:ext uri="{BB962C8B-B14F-4D97-AF65-F5344CB8AC3E}">
        <p14:creationId xmlns:p14="http://schemas.microsoft.com/office/powerpoint/2010/main" val="2495616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750" y="1258956"/>
            <a:ext cx="10876137" cy="5132719"/>
          </a:xfrm>
        </p:spPr>
        <p:txBody>
          <a:bodyPr>
            <a:normAutofit fontScale="85000" lnSpcReduction="10000"/>
          </a:bodyPr>
          <a:lstStyle/>
          <a:p>
            <a:pPr marL="0" indent="0">
              <a:buNone/>
            </a:pPr>
            <a:r>
              <a:rPr lang="es-ES" b="1" u="sng" dirty="0"/>
              <a:t>Clases principales</a:t>
            </a:r>
            <a:r>
              <a:rPr lang="es-ES" b="1" dirty="0"/>
              <a:t>: </a:t>
            </a:r>
            <a:r>
              <a:rPr lang="es-ES" dirty="0"/>
              <a:t>Los maestros de escuela intermedia hacen recomendaciones para estos cursos.</a:t>
            </a:r>
          </a:p>
          <a:p>
            <a:pPr marL="0" indent="0">
              <a:buNone/>
            </a:pPr>
            <a:endParaRPr lang="es-ES" dirty="0"/>
          </a:p>
          <a:p>
            <a:pPr marL="0" indent="0">
              <a:buNone/>
            </a:pPr>
            <a:r>
              <a:rPr lang="es-ES" b="1" u="sng" dirty="0"/>
              <a:t>Electivas</a:t>
            </a:r>
            <a:r>
              <a:rPr lang="es-ES" b="1" dirty="0"/>
              <a:t>: </a:t>
            </a:r>
            <a:r>
              <a:rPr lang="es-ES" dirty="0"/>
              <a:t>los estudiantes deberán </a:t>
            </a:r>
            <a:r>
              <a:rPr lang="es-ES" b="1" dirty="0"/>
              <a:t>elegir 3 créditos </a:t>
            </a:r>
            <a:r>
              <a:rPr lang="es-ES" dirty="0"/>
              <a:t>en electivas.</a:t>
            </a:r>
          </a:p>
          <a:p>
            <a:pPr marL="0" indent="0">
              <a:buNone/>
            </a:pPr>
            <a:r>
              <a:rPr lang="es-ES" dirty="0"/>
              <a:t>Los estudiantes también elegirán un mínimo de dos electivas optativas ya que el espacio es limitado</a:t>
            </a:r>
          </a:p>
          <a:p>
            <a:pPr marL="0" indent="0">
              <a:buNone/>
            </a:pPr>
            <a:r>
              <a:rPr lang="es-ES" dirty="0"/>
              <a:t>Si se recomienda a un estudiante para el Gobierno de AP, necesitarán 2 créditos por un valor electivo.</a:t>
            </a:r>
          </a:p>
          <a:p>
            <a:pPr marL="0" indent="0">
              <a:buNone/>
            </a:pPr>
            <a:endParaRPr lang="es-ES" dirty="0"/>
          </a:p>
          <a:p>
            <a:pPr marL="0" indent="0">
              <a:buNone/>
            </a:pPr>
            <a:r>
              <a:rPr lang="es-ES" b="1" dirty="0"/>
              <a:t>** Debes tener un total de 6 clases cada semestre. **</a:t>
            </a:r>
          </a:p>
          <a:p>
            <a:pPr marL="0" indent="0">
              <a:buNone/>
            </a:pPr>
            <a:endParaRPr lang="es-ES" dirty="0"/>
          </a:p>
          <a:p>
            <a:pPr marL="0" indent="0">
              <a:buNone/>
            </a:pPr>
            <a:r>
              <a:rPr lang="es-ES" b="1" u="sng" dirty="0"/>
              <a:t>Factores a considerar</a:t>
            </a:r>
            <a:r>
              <a:rPr lang="es-ES" b="1" dirty="0"/>
              <a:t>:</a:t>
            </a:r>
          </a:p>
          <a:p>
            <a:pPr marL="0" indent="0">
              <a:buNone/>
            </a:pPr>
            <a:r>
              <a:rPr lang="es-ES" dirty="0"/>
              <a:t>Requisitos de graduación</a:t>
            </a:r>
          </a:p>
          <a:p>
            <a:pPr marL="0" indent="0">
              <a:buNone/>
            </a:pPr>
            <a:r>
              <a:rPr lang="es-ES" dirty="0"/>
              <a:t>Cursos de prerrequisito</a:t>
            </a:r>
          </a:p>
          <a:p>
            <a:pPr marL="0" indent="0">
              <a:buNone/>
            </a:pPr>
            <a:endParaRPr lang="es-ES" dirty="0"/>
          </a:p>
          <a:p>
            <a:pPr marL="0" indent="0">
              <a:buNone/>
            </a:pPr>
            <a:r>
              <a:rPr lang="es-ES" sz="2200" b="1" dirty="0">
                <a:solidFill>
                  <a:srgbClr val="FF0000"/>
                </a:solidFill>
              </a:rPr>
              <a:t>** Los estudiantes / padres deben dirigir las preguntas a su consejero de 8vo grado **</a:t>
            </a:r>
            <a:endParaRPr lang="en-US" sz="2200" b="1" dirty="0">
              <a:solidFill>
                <a:srgbClr val="FF0000"/>
              </a:solidFill>
            </a:endParaRPr>
          </a:p>
          <a:p>
            <a:pPr marL="0" indent="0">
              <a:buNone/>
            </a:pPr>
            <a:endParaRPr lang="en-US" dirty="0"/>
          </a:p>
        </p:txBody>
      </p:sp>
      <p:sp>
        <p:nvSpPr>
          <p:cNvPr id="6" name="Title 1">
            <a:extLst>
              <a:ext uri="{FF2B5EF4-FFF2-40B4-BE49-F238E27FC236}">
                <a16:creationId xmlns:a16="http://schemas.microsoft.com/office/drawing/2014/main" id="{62DE10A1-5D74-4FD7-BBE7-46123D65A4C4}"/>
              </a:ext>
            </a:extLst>
          </p:cNvPr>
          <p:cNvSpPr>
            <a:spLocks noGrp="1"/>
          </p:cNvSpPr>
          <p:nvPr>
            <p:ph type="title"/>
          </p:nvPr>
        </p:nvSpPr>
        <p:spPr>
          <a:xfrm>
            <a:off x="268941" y="251012"/>
            <a:ext cx="10192871" cy="896398"/>
          </a:xfrm>
        </p:spPr>
        <p:txBody>
          <a:bodyPr/>
          <a:lstStyle/>
          <a:p>
            <a:r>
              <a:rPr lang="en-US" b="1" dirty="0" err="1"/>
              <a:t>Seleccionando</a:t>
            </a:r>
            <a:r>
              <a:rPr lang="en-US" b="1" dirty="0"/>
              <a:t> las </a:t>
            </a:r>
            <a:r>
              <a:rPr lang="en-US" b="1" dirty="0" err="1"/>
              <a:t>Clases</a:t>
            </a:r>
            <a:r>
              <a:rPr lang="en-US" b="1" dirty="0"/>
              <a:t> para el 2021 </a:t>
            </a:r>
          </a:p>
        </p:txBody>
      </p:sp>
    </p:spTree>
    <p:extLst>
      <p:ext uri="{BB962C8B-B14F-4D97-AF65-F5344CB8AC3E}">
        <p14:creationId xmlns:p14="http://schemas.microsoft.com/office/powerpoint/2010/main" val="224810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53230"/>
          </a:xfrm>
        </p:spPr>
        <p:txBody>
          <a:bodyPr vert="horz" lIns="91440" tIns="45720" rIns="91440" bIns="45720" rtlCol="0" anchor="t">
            <a:noAutofit/>
          </a:bodyPr>
          <a:lstStyle/>
          <a:p>
            <a:r>
              <a:rPr lang="en-US" b="1" dirty="0"/>
              <a:t>Agenda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1001453"/>
              </p:ext>
            </p:extLst>
          </p:nvPr>
        </p:nvGraphicFramePr>
        <p:xfrm>
          <a:off x="243840" y="1426464"/>
          <a:ext cx="11374582" cy="4658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101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6239"/>
          </a:xfrm>
        </p:spPr>
        <p:txBody>
          <a:bodyPr/>
          <a:lstStyle/>
          <a:p>
            <a:r>
              <a:rPr lang="en-US" b="1" dirty="0" err="1"/>
              <a:t>Clases</a:t>
            </a:r>
            <a:r>
              <a:rPr lang="en-US" b="1" dirty="0"/>
              <a:t>: </a:t>
            </a:r>
            <a:r>
              <a:rPr lang="en-US" b="1" dirty="0" err="1"/>
              <a:t>Grado</a:t>
            </a:r>
            <a:r>
              <a:rPr lang="en-US" b="1" dirty="0"/>
              <a:t> 9</a:t>
            </a:r>
            <a:r>
              <a:rPr lang="en-US" b="1" baseline="30000" dirty="0"/>
              <a:t>th</a:t>
            </a:r>
            <a:r>
              <a:rPr lang="en-US" b="1" dirty="0"/>
              <a:t> </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350155093"/>
              </p:ext>
            </p:extLst>
          </p:nvPr>
        </p:nvGraphicFramePr>
        <p:xfrm>
          <a:off x="914399" y="1551999"/>
          <a:ext cx="4302370" cy="3559262"/>
        </p:xfrm>
        <a:graphic>
          <a:graphicData uri="http://schemas.openxmlformats.org/drawingml/2006/table">
            <a:tbl>
              <a:tblPr firstRow="1" bandRow="1">
                <a:tableStyleId>{5C22544A-7EE6-4342-B048-85BDC9FD1C3A}</a:tableStyleId>
              </a:tblPr>
              <a:tblGrid>
                <a:gridCol w="2637693">
                  <a:extLst>
                    <a:ext uri="{9D8B030D-6E8A-4147-A177-3AD203B41FA5}">
                      <a16:colId xmlns:a16="http://schemas.microsoft.com/office/drawing/2014/main" val="20000"/>
                    </a:ext>
                  </a:extLst>
                </a:gridCol>
                <a:gridCol w="1664677">
                  <a:extLst>
                    <a:ext uri="{9D8B030D-6E8A-4147-A177-3AD203B41FA5}">
                      <a16:colId xmlns:a16="http://schemas.microsoft.com/office/drawing/2014/main" val="20001"/>
                    </a:ext>
                  </a:extLst>
                </a:gridCol>
              </a:tblGrid>
              <a:tr h="551648">
                <a:tc>
                  <a:txBody>
                    <a:bodyPr/>
                    <a:lstStyle/>
                    <a:p>
                      <a:r>
                        <a:rPr lang="en-US" dirty="0" err="1"/>
                        <a:t>Requeridas</a:t>
                      </a:r>
                      <a:endParaRPr lang="en-US" dirty="0"/>
                    </a:p>
                  </a:txBody>
                  <a:tcPr marL="58327" marR="58327"/>
                </a:tc>
                <a:tc>
                  <a:txBody>
                    <a:bodyPr/>
                    <a:lstStyle/>
                    <a:p>
                      <a:r>
                        <a:rPr lang="en-US" dirty="0" err="1"/>
                        <a:t>Electivas</a:t>
                      </a:r>
                      <a:endParaRPr lang="en-US" dirty="0"/>
                    </a:p>
                  </a:txBody>
                  <a:tcPr marL="58327" marR="58327"/>
                </a:tc>
                <a:extLst>
                  <a:ext uri="{0D108BD9-81ED-4DB2-BD59-A6C34878D82A}">
                    <a16:rowId xmlns:a16="http://schemas.microsoft.com/office/drawing/2014/main" val="10000"/>
                  </a:ext>
                </a:extLst>
              </a:tr>
              <a:tr h="952159">
                <a:tc>
                  <a:txBody>
                    <a:bodyPr/>
                    <a:lstStyle/>
                    <a:p>
                      <a:r>
                        <a:rPr lang="en-US" dirty="0"/>
                        <a:t>Literature (1.0</a:t>
                      </a:r>
                      <a:r>
                        <a:rPr lang="en-US" baseline="0" dirty="0"/>
                        <a:t> credit)</a:t>
                      </a:r>
                      <a:endParaRPr lang="en-US" dirty="0"/>
                    </a:p>
                  </a:txBody>
                  <a:tcPr marL="58327" marR="58327"/>
                </a:tc>
                <a:tc>
                  <a:txBody>
                    <a:bodyPr/>
                    <a:lstStyle/>
                    <a:p>
                      <a:r>
                        <a:rPr lang="en-US" dirty="0"/>
                        <a:t>2.5</a:t>
                      </a:r>
                      <a:r>
                        <a:rPr lang="en-US" baseline="0" dirty="0"/>
                        <a:t> credits</a:t>
                      </a:r>
                      <a:endParaRPr lang="en-US" dirty="0"/>
                    </a:p>
                  </a:txBody>
                  <a:tcPr marL="58327" marR="58327"/>
                </a:tc>
                <a:extLst>
                  <a:ext uri="{0D108BD9-81ED-4DB2-BD59-A6C34878D82A}">
                    <a16:rowId xmlns:a16="http://schemas.microsoft.com/office/drawing/2014/main" val="10001"/>
                  </a:ext>
                </a:extLst>
              </a:tr>
              <a:tr h="551648">
                <a:tc>
                  <a:txBody>
                    <a:bodyPr/>
                    <a:lstStyle/>
                    <a:p>
                      <a:r>
                        <a:rPr lang="en-US" dirty="0"/>
                        <a:t>Math (1.0 credit)</a:t>
                      </a:r>
                    </a:p>
                  </a:txBody>
                  <a:tcPr marL="58327" marR="58327"/>
                </a:tc>
                <a:tc>
                  <a:txBody>
                    <a:bodyPr/>
                    <a:lstStyle/>
                    <a:p>
                      <a:endParaRPr lang="en-US"/>
                    </a:p>
                  </a:txBody>
                  <a:tcPr marL="58327" marR="58327"/>
                </a:tc>
                <a:extLst>
                  <a:ext uri="{0D108BD9-81ED-4DB2-BD59-A6C34878D82A}">
                    <a16:rowId xmlns:a16="http://schemas.microsoft.com/office/drawing/2014/main" val="10002"/>
                  </a:ext>
                </a:extLst>
              </a:tr>
              <a:tr h="952159">
                <a:tc>
                  <a:txBody>
                    <a:bodyPr/>
                    <a:lstStyle/>
                    <a:p>
                      <a:r>
                        <a:rPr lang="en-US" dirty="0"/>
                        <a:t>Science (1.0</a:t>
                      </a:r>
                      <a:r>
                        <a:rPr lang="en-US" baseline="0" dirty="0"/>
                        <a:t> credit)</a:t>
                      </a:r>
                      <a:endParaRPr lang="en-US" dirty="0"/>
                    </a:p>
                  </a:txBody>
                  <a:tcPr marL="58327" marR="58327"/>
                </a:tc>
                <a:tc>
                  <a:txBody>
                    <a:bodyPr/>
                    <a:lstStyle/>
                    <a:p>
                      <a:endParaRPr lang="en-US"/>
                    </a:p>
                  </a:txBody>
                  <a:tcPr marL="58327" marR="58327"/>
                </a:tc>
                <a:extLst>
                  <a:ext uri="{0D108BD9-81ED-4DB2-BD59-A6C34878D82A}">
                    <a16:rowId xmlns:a16="http://schemas.microsoft.com/office/drawing/2014/main" val="10003"/>
                  </a:ext>
                </a:extLst>
              </a:tr>
              <a:tr h="551648">
                <a:tc>
                  <a:txBody>
                    <a:bodyPr/>
                    <a:lstStyle/>
                    <a:p>
                      <a:r>
                        <a:rPr lang="en-US" dirty="0"/>
                        <a:t>Health</a:t>
                      </a:r>
                      <a:r>
                        <a:rPr lang="en-US" baseline="0" dirty="0"/>
                        <a:t> (.5 credit) </a:t>
                      </a:r>
                      <a:endParaRPr lang="en-US" dirty="0"/>
                    </a:p>
                  </a:txBody>
                  <a:tcPr marL="58327" marR="58327"/>
                </a:tc>
                <a:tc>
                  <a:txBody>
                    <a:bodyPr/>
                    <a:lstStyle/>
                    <a:p>
                      <a:endParaRPr lang="en-US" dirty="0"/>
                    </a:p>
                  </a:txBody>
                  <a:tcPr marL="58327" marR="58327"/>
                </a:tc>
                <a:extLst>
                  <a:ext uri="{0D108BD9-81ED-4DB2-BD59-A6C34878D82A}">
                    <a16:rowId xmlns:a16="http://schemas.microsoft.com/office/drawing/2014/main" val="10004"/>
                  </a:ext>
                </a:extLst>
              </a:tr>
            </a:tbl>
          </a:graphicData>
        </a:graphic>
      </p:graphicFrame>
      <p:sp>
        <p:nvSpPr>
          <p:cNvPr id="10" name="Content Placeholder 9"/>
          <p:cNvSpPr>
            <a:spLocks noGrp="1"/>
          </p:cNvSpPr>
          <p:nvPr>
            <p:ph sz="half" idx="2"/>
          </p:nvPr>
        </p:nvSpPr>
        <p:spPr>
          <a:xfrm>
            <a:off x="5873355" y="1552000"/>
            <a:ext cx="4396341" cy="3559262"/>
          </a:xfrm>
          <a:ln>
            <a:solidFill>
              <a:schemeClr val="tx1"/>
            </a:solidFill>
          </a:ln>
        </p:spPr>
        <p:txBody>
          <a:bodyPr/>
          <a:lstStyle/>
          <a:p>
            <a:pPr marL="0" indent="0" algn="ctr">
              <a:buNone/>
            </a:pPr>
            <a:r>
              <a:rPr lang="en-US" sz="2800" b="1" u="sng" dirty="0" err="1"/>
              <a:t>Ejemplo</a:t>
            </a:r>
            <a:r>
              <a:rPr lang="en-US" sz="2800" b="1" u="sng" dirty="0"/>
              <a:t> de </a:t>
            </a:r>
            <a:r>
              <a:rPr lang="en-US" sz="2800" b="1" u="sng" dirty="0" err="1"/>
              <a:t>Horario</a:t>
            </a:r>
            <a:r>
              <a:rPr lang="en-US" sz="2800" b="1" u="sng" dirty="0"/>
              <a:t> de 9</a:t>
            </a:r>
            <a:r>
              <a:rPr lang="en-US" sz="2800" b="1" u="sng" baseline="30000" dirty="0"/>
              <a:t>th</a:t>
            </a:r>
            <a:r>
              <a:rPr lang="en-US" sz="2800" b="1" u="sng" dirty="0"/>
              <a:t> </a:t>
            </a:r>
            <a:r>
              <a:rPr lang="en-US" sz="2800" b="1" u="sng" dirty="0" err="1"/>
              <a:t>Grado</a:t>
            </a:r>
            <a:endParaRPr lang="en-US" sz="2800" b="1" u="sng" dirty="0"/>
          </a:p>
          <a:p>
            <a:pPr marL="0" indent="0">
              <a:buNone/>
            </a:pPr>
            <a:r>
              <a:rPr lang="en-US" dirty="0"/>
              <a:t>9</a:t>
            </a:r>
            <a:r>
              <a:rPr lang="en-US" baseline="30000" dirty="0"/>
              <a:t>th</a:t>
            </a:r>
            <a:r>
              <a:rPr lang="en-US" dirty="0"/>
              <a:t> Lit/Comp</a:t>
            </a:r>
          </a:p>
          <a:p>
            <a:pPr marL="0" indent="0">
              <a:buNone/>
            </a:pPr>
            <a:r>
              <a:rPr lang="en-US" dirty="0"/>
              <a:t>Algebra I</a:t>
            </a:r>
          </a:p>
          <a:p>
            <a:pPr marL="0" indent="0">
              <a:buNone/>
            </a:pPr>
            <a:r>
              <a:rPr lang="en-US" dirty="0"/>
              <a:t>Biology</a:t>
            </a:r>
          </a:p>
          <a:p>
            <a:pPr marL="0" indent="0">
              <a:buNone/>
            </a:pPr>
            <a:r>
              <a:rPr lang="en-US" dirty="0"/>
              <a:t>Health / Personal Fitness</a:t>
            </a:r>
          </a:p>
          <a:p>
            <a:pPr marL="0" indent="0">
              <a:buNone/>
            </a:pPr>
            <a:r>
              <a:rPr lang="en-US" dirty="0"/>
              <a:t>World Language I</a:t>
            </a:r>
          </a:p>
          <a:p>
            <a:pPr marL="0" indent="0">
              <a:buNone/>
            </a:pPr>
            <a:r>
              <a:rPr lang="en-US" dirty="0"/>
              <a:t>Elective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52646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962947058"/>
              </p:ext>
            </p:extLst>
          </p:nvPr>
        </p:nvGraphicFramePr>
        <p:xfrm>
          <a:off x="914399" y="1551999"/>
          <a:ext cx="4302370" cy="3647694"/>
        </p:xfrm>
        <a:graphic>
          <a:graphicData uri="http://schemas.openxmlformats.org/drawingml/2006/table">
            <a:tbl>
              <a:tblPr firstRow="1" bandRow="1">
                <a:tableStyleId>{5C22544A-7EE6-4342-B048-85BDC9FD1C3A}</a:tableStyleId>
              </a:tblPr>
              <a:tblGrid>
                <a:gridCol w="2602524">
                  <a:extLst>
                    <a:ext uri="{9D8B030D-6E8A-4147-A177-3AD203B41FA5}">
                      <a16:colId xmlns:a16="http://schemas.microsoft.com/office/drawing/2014/main" val="20000"/>
                    </a:ext>
                  </a:extLst>
                </a:gridCol>
                <a:gridCol w="1699846">
                  <a:extLst>
                    <a:ext uri="{9D8B030D-6E8A-4147-A177-3AD203B41FA5}">
                      <a16:colId xmlns:a16="http://schemas.microsoft.com/office/drawing/2014/main" val="20001"/>
                    </a:ext>
                  </a:extLst>
                </a:gridCol>
              </a:tblGrid>
              <a:tr h="551648">
                <a:tc>
                  <a:txBody>
                    <a:bodyPr/>
                    <a:lstStyle/>
                    <a:p>
                      <a:r>
                        <a:rPr lang="en-US" dirty="0" err="1"/>
                        <a:t>Requeridas</a:t>
                      </a:r>
                      <a:endParaRPr lang="en-US" dirty="0"/>
                    </a:p>
                  </a:txBody>
                  <a:tcPr marL="58327" marR="58327"/>
                </a:tc>
                <a:tc>
                  <a:txBody>
                    <a:bodyPr/>
                    <a:lstStyle/>
                    <a:p>
                      <a:r>
                        <a:rPr lang="en-US" dirty="0" err="1"/>
                        <a:t>Electivas</a:t>
                      </a:r>
                      <a:endParaRPr lang="en-US" dirty="0"/>
                    </a:p>
                  </a:txBody>
                  <a:tcPr marL="58327" marR="58327"/>
                </a:tc>
                <a:extLst>
                  <a:ext uri="{0D108BD9-81ED-4DB2-BD59-A6C34878D82A}">
                    <a16:rowId xmlns:a16="http://schemas.microsoft.com/office/drawing/2014/main" val="10000"/>
                  </a:ext>
                </a:extLst>
              </a:tr>
              <a:tr h="952159">
                <a:tc>
                  <a:txBody>
                    <a:bodyPr/>
                    <a:lstStyle/>
                    <a:p>
                      <a:r>
                        <a:rPr lang="en-US" dirty="0"/>
                        <a:t>Literature (1.0</a:t>
                      </a:r>
                      <a:r>
                        <a:rPr lang="en-US" baseline="0" dirty="0"/>
                        <a:t> credit)</a:t>
                      </a:r>
                      <a:endParaRPr lang="en-US" dirty="0"/>
                    </a:p>
                  </a:txBody>
                  <a:tcPr marL="58327" marR="58327"/>
                </a:tc>
                <a:tc>
                  <a:txBody>
                    <a:bodyPr/>
                    <a:lstStyle/>
                    <a:p>
                      <a:r>
                        <a:rPr lang="en-US" dirty="0"/>
                        <a:t>2</a:t>
                      </a:r>
                      <a:r>
                        <a:rPr lang="en-US" baseline="0" dirty="0"/>
                        <a:t> credits</a:t>
                      </a:r>
                      <a:endParaRPr lang="en-US" dirty="0"/>
                    </a:p>
                  </a:txBody>
                  <a:tcPr marL="58327" marR="58327"/>
                </a:tc>
                <a:extLst>
                  <a:ext uri="{0D108BD9-81ED-4DB2-BD59-A6C34878D82A}">
                    <a16:rowId xmlns:a16="http://schemas.microsoft.com/office/drawing/2014/main" val="10001"/>
                  </a:ext>
                </a:extLst>
              </a:tr>
              <a:tr h="551648">
                <a:tc>
                  <a:txBody>
                    <a:bodyPr/>
                    <a:lstStyle/>
                    <a:p>
                      <a:r>
                        <a:rPr lang="en-US" dirty="0"/>
                        <a:t>Math (1.0 credit)</a:t>
                      </a:r>
                    </a:p>
                  </a:txBody>
                  <a:tcPr marL="58327" marR="58327"/>
                </a:tc>
                <a:tc>
                  <a:txBody>
                    <a:bodyPr/>
                    <a:lstStyle/>
                    <a:p>
                      <a:endParaRPr lang="en-US"/>
                    </a:p>
                  </a:txBody>
                  <a:tcPr marL="58327" marR="58327"/>
                </a:tc>
                <a:extLst>
                  <a:ext uri="{0D108BD9-81ED-4DB2-BD59-A6C34878D82A}">
                    <a16:rowId xmlns:a16="http://schemas.microsoft.com/office/drawing/2014/main" val="10002"/>
                  </a:ext>
                </a:extLst>
              </a:tr>
              <a:tr h="952159">
                <a:tc>
                  <a:txBody>
                    <a:bodyPr/>
                    <a:lstStyle/>
                    <a:p>
                      <a:r>
                        <a:rPr lang="en-US" dirty="0"/>
                        <a:t>Science (1.0</a:t>
                      </a:r>
                      <a:r>
                        <a:rPr lang="en-US" baseline="0" dirty="0"/>
                        <a:t> credit)</a:t>
                      </a:r>
                      <a:endParaRPr lang="en-US" dirty="0"/>
                    </a:p>
                  </a:txBody>
                  <a:tcPr marL="58327" marR="58327"/>
                </a:tc>
                <a:tc>
                  <a:txBody>
                    <a:bodyPr/>
                    <a:lstStyle/>
                    <a:p>
                      <a:endParaRPr lang="en-US"/>
                    </a:p>
                  </a:txBody>
                  <a:tcPr marL="58327" marR="58327"/>
                </a:tc>
                <a:extLst>
                  <a:ext uri="{0D108BD9-81ED-4DB2-BD59-A6C34878D82A}">
                    <a16:rowId xmlns:a16="http://schemas.microsoft.com/office/drawing/2014/main" val="10003"/>
                  </a:ext>
                </a:extLst>
              </a:tr>
              <a:tr h="551648">
                <a:tc>
                  <a:txBody>
                    <a:bodyPr/>
                    <a:lstStyle/>
                    <a:p>
                      <a:r>
                        <a:rPr lang="en-US" dirty="0"/>
                        <a:t>World</a:t>
                      </a:r>
                      <a:r>
                        <a:rPr lang="en-US" baseline="0" dirty="0"/>
                        <a:t> History (1.0 credit)</a:t>
                      </a:r>
                      <a:endParaRPr lang="en-US" dirty="0"/>
                    </a:p>
                  </a:txBody>
                  <a:tcPr marL="58327" marR="58327"/>
                </a:tc>
                <a:tc>
                  <a:txBody>
                    <a:bodyPr/>
                    <a:lstStyle/>
                    <a:p>
                      <a:endParaRPr lang="en-US" dirty="0"/>
                    </a:p>
                  </a:txBody>
                  <a:tcPr marL="58327" marR="58327"/>
                </a:tc>
                <a:extLst>
                  <a:ext uri="{0D108BD9-81ED-4DB2-BD59-A6C34878D82A}">
                    <a16:rowId xmlns:a16="http://schemas.microsoft.com/office/drawing/2014/main" val="10004"/>
                  </a:ext>
                </a:extLst>
              </a:tr>
            </a:tbl>
          </a:graphicData>
        </a:graphic>
      </p:graphicFrame>
      <p:sp>
        <p:nvSpPr>
          <p:cNvPr id="10" name="Content Placeholder 9"/>
          <p:cNvSpPr>
            <a:spLocks noGrp="1"/>
          </p:cNvSpPr>
          <p:nvPr>
            <p:ph sz="half" idx="2"/>
          </p:nvPr>
        </p:nvSpPr>
        <p:spPr>
          <a:xfrm>
            <a:off x="5873355" y="1551999"/>
            <a:ext cx="4396341" cy="3647693"/>
          </a:xfrm>
          <a:ln>
            <a:solidFill>
              <a:schemeClr val="tx1"/>
            </a:solidFill>
          </a:ln>
        </p:spPr>
        <p:txBody>
          <a:bodyPr/>
          <a:lstStyle/>
          <a:p>
            <a:pPr marL="0" indent="0" algn="ctr">
              <a:buNone/>
            </a:pPr>
            <a:r>
              <a:rPr lang="en-US" sz="2800" b="1" u="sng" dirty="0" err="1"/>
              <a:t>Ejemplo</a:t>
            </a:r>
            <a:r>
              <a:rPr lang="en-US" sz="2800" b="1" u="sng" dirty="0"/>
              <a:t> de </a:t>
            </a:r>
            <a:r>
              <a:rPr lang="en-US" sz="2800" b="1" u="sng" dirty="0" err="1"/>
              <a:t>Horario</a:t>
            </a:r>
            <a:r>
              <a:rPr lang="en-US" sz="2800" b="1" u="sng" dirty="0"/>
              <a:t> de 10</a:t>
            </a:r>
            <a:r>
              <a:rPr lang="en-US" sz="2800" b="1" u="sng" baseline="30000" dirty="0"/>
              <a:t>th</a:t>
            </a:r>
            <a:r>
              <a:rPr lang="en-US" sz="2800" b="1" u="sng" dirty="0"/>
              <a:t> </a:t>
            </a:r>
            <a:r>
              <a:rPr lang="en-US" sz="2800" b="1" u="sng" dirty="0" err="1"/>
              <a:t>Grado</a:t>
            </a:r>
            <a:endParaRPr lang="en-US" sz="2800" b="1" u="sng" dirty="0"/>
          </a:p>
          <a:p>
            <a:pPr marL="0" indent="0">
              <a:buNone/>
            </a:pPr>
            <a:r>
              <a:rPr lang="en-US" dirty="0"/>
              <a:t>10</a:t>
            </a:r>
            <a:r>
              <a:rPr lang="en-US" baseline="30000" dirty="0"/>
              <a:t>th</a:t>
            </a:r>
            <a:r>
              <a:rPr lang="en-US" dirty="0"/>
              <a:t> Lit/Comp</a:t>
            </a:r>
          </a:p>
          <a:p>
            <a:pPr marL="0" indent="0">
              <a:buNone/>
            </a:pPr>
            <a:r>
              <a:rPr lang="en-US" dirty="0"/>
              <a:t>Geometry</a:t>
            </a:r>
          </a:p>
          <a:p>
            <a:pPr marL="0" indent="0">
              <a:buNone/>
            </a:pPr>
            <a:r>
              <a:rPr lang="en-US" dirty="0"/>
              <a:t>Physical Science</a:t>
            </a:r>
          </a:p>
          <a:p>
            <a:pPr marL="0" indent="0">
              <a:buNone/>
            </a:pPr>
            <a:r>
              <a:rPr lang="en-US" dirty="0"/>
              <a:t>World History</a:t>
            </a:r>
          </a:p>
          <a:p>
            <a:pPr marL="0" indent="0">
              <a:buNone/>
            </a:pPr>
            <a:r>
              <a:rPr lang="en-US" dirty="0"/>
              <a:t>World Language II</a:t>
            </a:r>
          </a:p>
          <a:p>
            <a:pPr marL="0" indent="0">
              <a:buNone/>
            </a:pPr>
            <a:r>
              <a:rPr lang="en-US" dirty="0"/>
              <a:t>Elective</a:t>
            </a:r>
          </a:p>
          <a:p>
            <a:pPr marL="0" indent="0">
              <a:buNone/>
            </a:pPr>
            <a:endParaRPr lang="en-US" dirty="0"/>
          </a:p>
          <a:p>
            <a:pPr marL="0" indent="0">
              <a:buNone/>
            </a:pPr>
            <a:endParaRPr lang="en-US" dirty="0"/>
          </a:p>
        </p:txBody>
      </p:sp>
      <p:sp>
        <p:nvSpPr>
          <p:cNvPr id="7" name="Title 1">
            <a:extLst>
              <a:ext uri="{FF2B5EF4-FFF2-40B4-BE49-F238E27FC236}">
                <a16:creationId xmlns:a16="http://schemas.microsoft.com/office/drawing/2014/main" id="{41698399-540D-43C4-9D9B-B2F5A1600DAC}"/>
              </a:ext>
            </a:extLst>
          </p:cNvPr>
          <p:cNvSpPr>
            <a:spLocks noGrp="1"/>
          </p:cNvSpPr>
          <p:nvPr>
            <p:ph type="title"/>
          </p:nvPr>
        </p:nvSpPr>
        <p:spPr>
          <a:xfrm>
            <a:off x="646111" y="452718"/>
            <a:ext cx="9404723" cy="806239"/>
          </a:xfrm>
        </p:spPr>
        <p:txBody>
          <a:bodyPr/>
          <a:lstStyle/>
          <a:p>
            <a:r>
              <a:rPr lang="en-US" b="1" dirty="0" err="1"/>
              <a:t>Clases</a:t>
            </a:r>
            <a:r>
              <a:rPr lang="en-US" b="1" dirty="0"/>
              <a:t>: </a:t>
            </a:r>
            <a:r>
              <a:rPr lang="en-US" b="1" dirty="0" err="1"/>
              <a:t>Grado</a:t>
            </a:r>
            <a:r>
              <a:rPr lang="en-US" b="1" dirty="0"/>
              <a:t> 10</a:t>
            </a:r>
            <a:r>
              <a:rPr lang="en-US" b="1" baseline="30000" dirty="0"/>
              <a:t>th</a:t>
            </a:r>
            <a:r>
              <a:rPr lang="en-US" b="1" dirty="0"/>
              <a:t> </a:t>
            </a:r>
          </a:p>
        </p:txBody>
      </p:sp>
    </p:spTree>
    <p:extLst>
      <p:ext uri="{BB962C8B-B14F-4D97-AF65-F5344CB8AC3E}">
        <p14:creationId xmlns:p14="http://schemas.microsoft.com/office/powerpoint/2010/main" val="3577480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339376407"/>
              </p:ext>
            </p:extLst>
          </p:nvPr>
        </p:nvGraphicFramePr>
        <p:xfrm>
          <a:off x="914399" y="1551999"/>
          <a:ext cx="4302370" cy="3559262"/>
        </p:xfrm>
        <a:graphic>
          <a:graphicData uri="http://schemas.openxmlformats.org/drawingml/2006/table">
            <a:tbl>
              <a:tblPr firstRow="1" bandRow="1">
                <a:tableStyleId>{5C22544A-7EE6-4342-B048-85BDC9FD1C3A}</a:tableStyleId>
              </a:tblPr>
              <a:tblGrid>
                <a:gridCol w="2614247">
                  <a:extLst>
                    <a:ext uri="{9D8B030D-6E8A-4147-A177-3AD203B41FA5}">
                      <a16:colId xmlns:a16="http://schemas.microsoft.com/office/drawing/2014/main" val="20000"/>
                    </a:ext>
                  </a:extLst>
                </a:gridCol>
                <a:gridCol w="1688123">
                  <a:extLst>
                    <a:ext uri="{9D8B030D-6E8A-4147-A177-3AD203B41FA5}">
                      <a16:colId xmlns:a16="http://schemas.microsoft.com/office/drawing/2014/main" val="20001"/>
                    </a:ext>
                  </a:extLst>
                </a:gridCol>
              </a:tblGrid>
              <a:tr h="551648">
                <a:tc>
                  <a:txBody>
                    <a:bodyPr/>
                    <a:lstStyle/>
                    <a:p>
                      <a:r>
                        <a:rPr lang="en-US" dirty="0" err="1"/>
                        <a:t>Requeridas</a:t>
                      </a:r>
                      <a:endParaRPr lang="en-US" dirty="0"/>
                    </a:p>
                  </a:txBody>
                  <a:tcPr marL="58327" marR="58327"/>
                </a:tc>
                <a:tc>
                  <a:txBody>
                    <a:bodyPr/>
                    <a:lstStyle/>
                    <a:p>
                      <a:r>
                        <a:rPr lang="en-US" dirty="0" err="1"/>
                        <a:t>Electivas</a:t>
                      </a:r>
                      <a:endParaRPr lang="en-US" dirty="0"/>
                    </a:p>
                  </a:txBody>
                  <a:tcPr marL="58327" marR="58327"/>
                </a:tc>
                <a:extLst>
                  <a:ext uri="{0D108BD9-81ED-4DB2-BD59-A6C34878D82A}">
                    <a16:rowId xmlns:a16="http://schemas.microsoft.com/office/drawing/2014/main" val="10000"/>
                  </a:ext>
                </a:extLst>
              </a:tr>
              <a:tr h="952159">
                <a:tc>
                  <a:txBody>
                    <a:bodyPr/>
                    <a:lstStyle/>
                    <a:p>
                      <a:r>
                        <a:rPr lang="en-US" dirty="0"/>
                        <a:t>Literature (1.0</a:t>
                      </a:r>
                      <a:r>
                        <a:rPr lang="en-US" baseline="0" dirty="0"/>
                        <a:t> credit)</a:t>
                      </a:r>
                      <a:endParaRPr lang="en-US" dirty="0"/>
                    </a:p>
                  </a:txBody>
                  <a:tcPr marL="58327" marR="58327"/>
                </a:tc>
                <a:tc>
                  <a:txBody>
                    <a:bodyPr/>
                    <a:lstStyle/>
                    <a:p>
                      <a:r>
                        <a:rPr lang="en-US" dirty="0"/>
                        <a:t>2</a:t>
                      </a:r>
                      <a:r>
                        <a:rPr lang="en-US" baseline="0" dirty="0"/>
                        <a:t> credits</a:t>
                      </a:r>
                      <a:endParaRPr lang="en-US" dirty="0"/>
                    </a:p>
                  </a:txBody>
                  <a:tcPr marL="58327" marR="58327"/>
                </a:tc>
                <a:extLst>
                  <a:ext uri="{0D108BD9-81ED-4DB2-BD59-A6C34878D82A}">
                    <a16:rowId xmlns:a16="http://schemas.microsoft.com/office/drawing/2014/main" val="10001"/>
                  </a:ext>
                </a:extLst>
              </a:tr>
              <a:tr h="551648">
                <a:tc>
                  <a:txBody>
                    <a:bodyPr/>
                    <a:lstStyle/>
                    <a:p>
                      <a:r>
                        <a:rPr lang="en-US" dirty="0"/>
                        <a:t>Math (1.0 credit)</a:t>
                      </a:r>
                    </a:p>
                  </a:txBody>
                  <a:tcPr marL="58327" marR="58327"/>
                </a:tc>
                <a:tc>
                  <a:txBody>
                    <a:bodyPr/>
                    <a:lstStyle/>
                    <a:p>
                      <a:endParaRPr lang="en-US"/>
                    </a:p>
                  </a:txBody>
                  <a:tcPr marL="58327" marR="58327"/>
                </a:tc>
                <a:extLst>
                  <a:ext uri="{0D108BD9-81ED-4DB2-BD59-A6C34878D82A}">
                    <a16:rowId xmlns:a16="http://schemas.microsoft.com/office/drawing/2014/main" val="10002"/>
                  </a:ext>
                </a:extLst>
              </a:tr>
              <a:tr h="952159">
                <a:tc>
                  <a:txBody>
                    <a:bodyPr/>
                    <a:lstStyle/>
                    <a:p>
                      <a:r>
                        <a:rPr lang="en-US" dirty="0"/>
                        <a:t>Science (1.0</a:t>
                      </a:r>
                      <a:r>
                        <a:rPr lang="en-US" baseline="0" dirty="0"/>
                        <a:t> credit)</a:t>
                      </a:r>
                      <a:endParaRPr lang="en-US" dirty="0"/>
                    </a:p>
                  </a:txBody>
                  <a:tcPr marL="58327" marR="58327"/>
                </a:tc>
                <a:tc>
                  <a:txBody>
                    <a:bodyPr/>
                    <a:lstStyle/>
                    <a:p>
                      <a:endParaRPr lang="en-US"/>
                    </a:p>
                  </a:txBody>
                  <a:tcPr marL="58327" marR="58327"/>
                </a:tc>
                <a:extLst>
                  <a:ext uri="{0D108BD9-81ED-4DB2-BD59-A6C34878D82A}">
                    <a16:rowId xmlns:a16="http://schemas.microsoft.com/office/drawing/2014/main" val="10003"/>
                  </a:ext>
                </a:extLst>
              </a:tr>
              <a:tr h="551648">
                <a:tc>
                  <a:txBody>
                    <a:bodyPr/>
                    <a:lstStyle/>
                    <a:p>
                      <a:r>
                        <a:rPr lang="en-US" dirty="0"/>
                        <a:t>US History</a:t>
                      </a:r>
                      <a:r>
                        <a:rPr lang="en-US" baseline="0" dirty="0"/>
                        <a:t> (1.0 credit)</a:t>
                      </a:r>
                      <a:endParaRPr lang="en-US" dirty="0"/>
                    </a:p>
                  </a:txBody>
                  <a:tcPr marL="58327" marR="58327"/>
                </a:tc>
                <a:tc>
                  <a:txBody>
                    <a:bodyPr/>
                    <a:lstStyle/>
                    <a:p>
                      <a:endParaRPr lang="en-US" dirty="0"/>
                    </a:p>
                  </a:txBody>
                  <a:tcPr marL="58327" marR="58327"/>
                </a:tc>
                <a:extLst>
                  <a:ext uri="{0D108BD9-81ED-4DB2-BD59-A6C34878D82A}">
                    <a16:rowId xmlns:a16="http://schemas.microsoft.com/office/drawing/2014/main" val="10004"/>
                  </a:ext>
                </a:extLst>
              </a:tr>
            </a:tbl>
          </a:graphicData>
        </a:graphic>
      </p:graphicFrame>
      <p:sp>
        <p:nvSpPr>
          <p:cNvPr id="10" name="Content Placeholder 9"/>
          <p:cNvSpPr>
            <a:spLocks noGrp="1"/>
          </p:cNvSpPr>
          <p:nvPr>
            <p:ph sz="half" idx="2"/>
          </p:nvPr>
        </p:nvSpPr>
        <p:spPr>
          <a:xfrm>
            <a:off x="5873355" y="1552000"/>
            <a:ext cx="4396341" cy="3559262"/>
          </a:xfrm>
          <a:ln>
            <a:solidFill>
              <a:schemeClr val="tx1"/>
            </a:solidFill>
          </a:ln>
        </p:spPr>
        <p:txBody>
          <a:bodyPr/>
          <a:lstStyle/>
          <a:p>
            <a:pPr marL="0" indent="0" algn="ctr">
              <a:buNone/>
            </a:pPr>
            <a:r>
              <a:rPr lang="en-US" sz="2800" b="1" u="sng" dirty="0" err="1"/>
              <a:t>Ejemplo</a:t>
            </a:r>
            <a:r>
              <a:rPr lang="en-US" sz="2800" b="1" u="sng" dirty="0"/>
              <a:t> de </a:t>
            </a:r>
            <a:r>
              <a:rPr lang="en-US" sz="2800" b="1" u="sng" dirty="0" err="1"/>
              <a:t>Horario</a:t>
            </a:r>
            <a:r>
              <a:rPr lang="en-US" sz="2800" b="1" u="sng" dirty="0"/>
              <a:t> de 11</a:t>
            </a:r>
            <a:r>
              <a:rPr lang="en-US" sz="2800" b="1" u="sng" baseline="30000" dirty="0"/>
              <a:t>th</a:t>
            </a:r>
            <a:r>
              <a:rPr lang="en-US" sz="2800" b="1" u="sng" dirty="0"/>
              <a:t> </a:t>
            </a:r>
            <a:r>
              <a:rPr lang="en-US" sz="2800" b="1" u="sng" dirty="0" err="1"/>
              <a:t>Grado</a:t>
            </a:r>
            <a:endParaRPr lang="en-US" sz="2800" b="1" u="sng" dirty="0"/>
          </a:p>
          <a:p>
            <a:pPr marL="0" indent="0">
              <a:buNone/>
            </a:pPr>
            <a:r>
              <a:rPr lang="en-US" dirty="0"/>
              <a:t>11</a:t>
            </a:r>
            <a:r>
              <a:rPr lang="en-US" baseline="30000" dirty="0"/>
              <a:t>th</a:t>
            </a:r>
            <a:r>
              <a:rPr lang="en-US" dirty="0"/>
              <a:t> Lit/Comp</a:t>
            </a:r>
          </a:p>
          <a:p>
            <a:pPr marL="0" indent="0">
              <a:buNone/>
            </a:pPr>
            <a:r>
              <a:rPr lang="en-US" dirty="0"/>
              <a:t>Algebra II</a:t>
            </a:r>
          </a:p>
          <a:p>
            <a:pPr marL="0" indent="0">
              <a:buNone/>
            </a:pPr>
            <a:r>
              <a:rPr lang="en-US" dirty="0"/>
              <a:t>Environmental Science</a:t>
            </a:r>
          </a:p>
          <a:p>
            <a:pPr marL="0" indent="0">
              <a:buNone/>
            </a:pPr>
            <a:r>
              <a:rPr lang="en-US" dirty="0"/>
              <a:t>US History</a:t>
            </a:r>
          </a:p>
          <a:p>
            <a:pPr marL="0" indent="0">
              <a:buNone/>
            </a:pPr>
            <a:r>
              <a:rPr lang="en-US" dirty="0"/>
              <a:t>World Language III</a:t>
            </a:r>
          </a:p>
          <a:p>
            <a:pPr marL="0" indent="0">
              <a:buNone/>
            </a:pPr>
            <a:r>
              <a:rPr lang="en-US" dirty="0"/>
              <a:t>Elective</a:t>
            </a:r>
          </a:p>
          <a:p>
            <a:pPr marL="0" indent="0">
              <a:buNone/>
            </a:pPr>
            <a:endParaRPr lang="en-US" dirty="0"/>
          </a:p>
          <a:p>
            <a:pPr marL="0" indent="0">
              <a:buNone/>
            </a:pPr>
            <a:endParaRPr lang="en-US" dirty="0"/>
          </a:p>
        </p:txBody>
      </p:sp>
      <p:sp>
        <p:nvSpPr>
          <p:cNvPr id="7" name="Title 1">
            <a:extLst>
              <a:ext uri="{FF2B5EF4-FFF2-40B4-BE49-F238E27FC236}">
                <a16:creationId xmlns:a16="http://schemas.microsoft.com/office/drawing/2014/main" id="{519F0DE8-8645-4E1C-99AF-E529A4DAEC0B}"/>
              </a:ext>
            </a:extLst>
          </p:cNvPr>
          <p:cNvSpPr>
            <a:spLocks noGrp="1"/>
          </p:cNvSpPr>
          <p:nvPr>
            <p:ph type="title"/>
          </p:nvPr>
        </p:nvSpPr>
        <p:spPr>
          <a:xfrm>
            <a:off x="646111" y="452718"/>
            <a:ext cx="9404723" cy="806239"/>
          </a:xfrm>
        </p:spPr>
        <p:txBody>
          <a:bodyPr/>
          <a:lstStyle/>
          <a:p>
            <a:r>
              <a:rPr lang="en-US" b="1" dirty="0" err="1"/>
              <a:t>Clases</a:t>
            </a:r>
            <a:r>
              <a:rPr lang="en-US" b="1" dirty="0"/>
              <a:t>: </a:t>
            </a:r>
            <a:r>
              <a:rPr lang="en-US" b="1" dirty="0" err="1"/>
              <a:t>Grado</a:t>
            </a:r>
            <a:r>
              <a:rPr lang="en-US" b="1" dirty="0"/>
              <a:t> 11</a:t>
            </a:r>
            <a:r>
              <a:rPr lang="en-US" b="1" baseline="30000" dirty="0"/>
              <a:t>th</a:t>
            </a:r>
            <a:r>
              <a:rPr lang="en-US" b="1" dirty="0"/>
              <a:t> </a:t>
            </a:r>
          </a:p>
        </p:txBody>
      </p:sp>
    </p:spTree>
    <p:extLst>
      <p:ext uri="{BB962C8B-B14F-4D97-AF65-F5344CB8AC3E}">
        <p14:creationId xmlns:p14="http://schemas.microsoft.com/office/powerpoint/2010/main" val="665922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372872257"/>
              </p:ext>
            </p:extLst>
          </p:nvPr>
        </p:nvGraphicFramePr>
        <p:xfrm>
          <a:off x="914399" y="1551999"/>
          <a:ext cx="4302370" cy="3647694"/>
        </p:xfrm>
        <a:graphic>
          <a:graphicData uri="http://schemas.openxmlformats.org/drawingml/2006/table">
            <a:tbl>
              <a:tblPr firstRow="1" bandRow="1">
                <a:tableStyleId>{5C22544A-7EE6-4342-B048-85BDC9FD1C3A}</a:tableStyleId>
              </a:tblPr>
              <a:tblGrid>
                <a:gridCol w="262597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551648">
                <a:tc>
                  <a:txBody>
                    <a:bodyPr/>
                    <a:lstStyle/>
                    <a:p>
                      <a:r>
                        <a:rPr lang="en-US" dirty="0" err="1"/>
                        <a:t>Requeridas</a:t>
                      </a:r>
                      <a:endParaRPr lang="en-US" dirty="0"/>
                    </a:p>
                  </a:txBody>
                  <a:tcPr marL="58327" marR="58327"/>
                </a:tc>
                <a:tc>
                  <a:txBody>
                    <a:bodyPr/>
                    <a:lstStyle/>
                    <a:p>
                      <a:r>
                        <a:rPr lang="en-US" dirty="0" err="1"/>
                        <a:t>Electivas</a:t>
                      </a:r>
                      <a:endParaRPr lang="en-US" dirty="0"/>
                    </a:p>
                  </a:txBody>
                  <a:tcPr marL="58327" marR="58327"/>
                </a:tc>
                <a:extLst>
                  <a:ext uri="{0D108BD9-81ED-4DB2-BD59-A6C34878D82A}">
                    <a16:rowId xmlns:a16="http://schemas.microsoft.com/office/drawing/2014/main" val="10000"/>
                  </a:ext>
                </a:extLst>
              </a:tr>
              <a:tr h="952159">
                <a:tc>
                  <a:txBody>
                    <a:bodyPr/>
                    <a:lstStyle/>
                    <a:p>
                      <a:r>
                        <a:rPr lang="en-US" dirty="0"/>
                        <a:t>Literature (1.0</a:t>
                      </a:r>
                      <a:r>
                        <a:rPr lang="en-US" baseline="0" dirty="0"/>
                        <a:t> credit)</a:t>
                      </a:r>
                      <a:endParaRPr lang="en-US" dirty="0"/>
                    </a:p>
                  </a:txBody>
                  <a:tcPr marL="58327" marR="58327"/>
                </a:tc>
                <a:tc>
                  <a:txBody>
                    <a:bodyPr/>
                    <a:lstStyle/>
                    <a:p>
                      <a:r>
                        <a:rPr lang="en-US" dirty="0"/>
                        <a:t>2.5</a:t>
                      </a:r>
                      <a:r>
                        <a:rPr lang="en-US" baseline="0" dirty="0"/>
                        <a:t> credits</a:t>
                      </a:r>
                      <a:endParaRPr lang="en-US" dirty="0"/>
                    </a:p>
                  </a:txBody>
                  <a:tcPr marL="58327" marR="58327"/>
                </a:tc>
                <a:extLst>
                  <a:ext uri="{0D108BD9-81ED-4DB2-BD59-A6C34878D82A}">
                    <a16:rowId xmlns:a16="http://schemas.microsoft.com/office/drawing/2014/main" val="10001"/>
                  </a:ext>
                </a:extLst>
              </a:tr>
              <a:tr h="551648">
                <a:tc>
                  <a:txBody>
                    <a:bodyPr/>
                    <a:lstStyle/>
                    <a:p>
                      <a:r>
                        <a:rPr lang="en-US" dirty="0"/>
                        <a:t>Math (1.0 credit)</a:t>
                      </a:r>
                    </a:p>
                  </a:txBody>
                  <a:tcPr marL="58327" marR="58327"/>
                </a:tc>
                <a:tc>
                  <a:txBody>
                    <a:bodyPr/>
                    <a:lstStyle/>
                    <a:p>
                      <a:endParaRPr lang="en-US"/>
                    </a:p>
                  </a:txBody>
                  <a:tcPr marL="58327" marR="58327"/>
                </a:tc>
                <a:extLst>
                  <a:ext uri="{0D108BD9-81ED-4DB2-BD59-A6C34878D82A}">
                    <a16:rowId xmlns:a16="http://schemas.microsoft.com/office/drawing/2014/main" val="10002"/>
                  </a:ext>
                </a:extLst>
              </a:tr>
              <a:tr h="952159">
                <a:tc>
                  <a:txBody>
                    <a:bodyPr/>
                    <a:lstStyle/>
                    <a:p>
                      <a:r>
                        <a:rPr lang="en-US" dirty="0"/>
                        <a:t>Science (1.0</a:t>
                      </a:r>
                      <a:r>
                        <a:rPr lang="en-US" baseline="0" dirty="0"/>
                        <a:t> credit)</a:t>
                      </a:r>
                      <a:endParaRPr lang="en-US" dirty="0"/>
                    </a:p>
                  </a:txBody>
                  <a:tcPr marL="58327" marR="58327"/>
                </a:tc>
                <a:tc>
                  <a:txBody>
                    <a:bodyPr/>
                    <a:lstStyle/>
                    <a:p>
                      <a:endParaRPr lang="en-US"/>
                    </a:p>
                  </a:txBody>
                  <a:tcPr marL="58327" marR="58327"/>
                </a:tc>
                <a:extLst>
                  <a:ext uri="{0D108BD9-81ED-4DB2-BD59-A6C34878D82A}">
                    <a16:rowId xmlns:a16="http://schemas.microsoft.com/office/drawing/2014/main" val="10003"/>
                  </a:ext>
                </a:extLst>
              </a:tr>
              <a:tr h="551648">
                <a:tc>
                  <a:txBody>
                    <a:bodyPr/>
                    <a:lstStyle/>
                    <a:p>
                      <a:r>
                        <a:rPr lang="en-US" dirty="0"/>
                        <a:t>Economics (.5</a:t>
                      </a:r>
                      <a:r>
                        <a:rPr lang="en-US" baseline="0" dirty="0"/>
                        <a:t> credit)</a:t>
                      </a:r>
                    </a:p>
                    <a:p>
                      <a:r>
                        <a:rPr lang="en-US" baseline="0" dirty="0"/>
                        <a:t>Government (.5 credit</a:t>
                      </a:r>
                      <a:endParaRPr lang="en-US" dirty="0"/>
                    </a:p>
                  </a:txBody>
                  <a:tcPr marL="58327" marR="58327"/>
                </a:tc>
                <a:tc>
                  <a:txBody>
                    <a:bodyPr/>
                    <a:lstStyle/>
                    <a:p>
                      <a:endParaRPr lang="en-US" dirty="0"/>
                    </a:p>
                  </a:txBody>
                  <a:tcPr marL="58327" marR="58327"/>
                </a:tc>
                <a:extLst>
                  <a:ext uri="{0D108BD9-81ED-4DB2-BD59-A6C34878D82A}">
                    <a16:rowId xmlns:a16="http://schemas.microsoft.com/office/drawing/2014/main" val="10004"/>
                  </a:ext>
                </a:extLst>
              </a:tr>
            </a:tbl>
          </a:graphicData>
        </a:graphic>
      </p:graphicFrame>
      <p:sp>
        <p:nvSpPr>
          <p:cNvPr id="10" name="Content Placeholder 9"/>
          <p:cNvSpPr>
            <a:spLocks noGrp="1"/>
          </p:cNvSpPr>
          <p:nvPr>
            <p:ph sz="half" idx="2"/>
          </p:nvPr>
        </p:nvSpPr>
        <p:spPr>
          <a:xfrm>
            <a:off x="5873355" y="1551999"/>
            <a:ext cx="4396341" cy="3647693"/>
          </a:xfrm>
          <a:ln>
            <a:solidFill>
              <a:schemeClr val="tx1"/>
            </a:solidFill>
          </a:ln>
        </p:spPr>
        <p:txBody>
          <a:bodyPr>
            <a:normAutofit lnSpcReduction="10000"/>
          </a:bodyPr>
          <a:lstStyle/>
          <a:p>
            <a:pPr marL="0" indent="0" algn="ctr">
              <a:buNone/>
            </a:pPr>
            <a:r>
              <a:rPr lang="en-US" sz="2800" b="1" u="sng" dirty="0" err="1"/>
              <a:t>Ejemplo</a:t>
            </a:r>
            <a:r>
              <a:rPr lang="en-US" sz="2800" b="1" u="sng" dirty="0"/>
              <a:t> de </a:t>
            </a:r>
            <a:r>
              <a:rPr lang="en-US" sz="2800" b="1" u="sng" dirty="0" err="1"/>
              <a:t>Horario</a:t>
            </a:r>
            <a:r>
              <a:rPr lang="en-US" sz="2800" b="1" u="sng" dirty="0"/>
              <a:t> de 12</a:t>
            </a:r>
            <a:r>
              <a:rPr lang="en-US" sz="2800" b="1" u="sng" baseline="30000" dirty="0"/>
              <a:t>th</a:t>
            </a:r>
            <a:r>
              <a:rPr lang="en-US" sz="2800" b="1" u="sng" dirty="0"/>
              <a:t> </a:t>
            </a:r>
            <a:r>
              <a:rPr lang="en-US" sz="2800" b="1" u="sng" dirty="0" err="1"/>
              <a:t>Grado</a:t>
            </a:r>
            <a:endParaRPr lang="en-US" sz="2800" b="1" u="sng" dirty="0"/>
          </a:p>
          <a:p>
            <a:pPr marL="0" indent="0">
              <a:buNone/>
            </a:pPr>
            <a:r>
              <a:rPr lang="en-US" dirty="0"/>
              <a:t>12</a:t>
            </a:r>
            <a:r>
              <a:rPr lang="en-US" baseline="30000" dirty="0"/>
              <a:t>th</a:t>
            </a:r>
            <a:r>
              <a:rPr lang="en-US" dirty="0"/>
              <a:t> Lit/Comp</a:t>
            </a:r>
          </a:p>
          <a:p>
            <a:pPr marL="0" indent="0">
              <a:buNone/>
            </a:pPr>
            <a:r>
              <a:rPr lang="en-US" dirty="0"/>
              <a:t>Calculus</a:t>
            </a:r>
          </a:p>
          <a:p>
            <a:pPr marL="0" indent="0">
              <a:buNone/>
            </a:pPr>
            <a:r>
              <a:rPr lang="en-US" dirty="0"/>
              <a:t>Science</a:t>
            </a:r>
          </a:p>
          <a:p>
            <a:pPr marL="0" indent="0">
              <a:buNone/>
            </a:pPr>
            <a:r>
              <a:rPr lang="en-US" dirty="0"/>
              <a:t>World Language IV</a:t>
            </a:r>
          </a:p>
          <a:p>
            <a:pPr marL="0" indent="0">
              <a:buNone/>
            </a:pPr>
            <a:r>
              <a:rPr lang="en-US" dirty="0"/>
              <a:t>Economics</a:t>
            </a:r>
          </a:p>
          <a:p>
            <a:pPr marL="0" indent="0">
              <a:buNone/>
            </a:pPr>
            <a:r>
              <a:rPr lang="en-US" dirty="0"/>
              <a:t>Government</a:t>
            </a:r>
          </a:p>
          <a:p>
            <a:pPr marL="0" indent="0">
              <a:buNone/>
            </a:pPr>
            <a:r>
              <a:rPr lang="en-US" dirty="0"/>
              <a:t>Elective</a:t>
            </a:r>
          </a:p>
          <a:p>
            <a:pPr marL="0" indent="0">
              <a:buNone/>
            </a:pPr>
            <a:endParaRPr lang="en-US" dirty="0"/>
          </a:p>
          <a:p>
            <a:pPr marL="0" indent="0">
              <a:buNone/>
            </a:pPr>
            <a:endParaRPr lang="en-US" dirty="0"/>
          </a:p>
        </p:txBody>
      </p:sp>
      <p:sp>
        <p:nvSpPr>
          <p:cNvPr id="7" name="Title 1">
            <a:extLst>
              <a:ext uri="{FF2B5EF4-FFF2-40B4-BE49-F238E27FC236}">
                <a16:creationId xmlns:a16="http://schemas.microsoft.com/office/drawing/2014/main" id="{716E86C7-6899-4C3D-8C76-5A82308E55B0}"/>
              </a:ext>
            </a:extLst>
          </p:cNvPr>
          <p:cNvSpPr>
            <a:spLocks noGrp="1"/>
          </p:cNvSpPr>
          <p:nvPr>
            <p:ph type="title"/>
          </p:nvPr>
        </p:nvSpPr>
        <p:spPr>
          <a:xfrm>
            <a:off x="646111" y="452718"/>
            <a:ext cx="9404723" cy="806239"/>
          </a:xfrm>
        </p:spPr>
        <p:txBody>
          <a:bodyPr/>
          <a:lstStyle/>
          <a:p>
            <a:r>
              <a:rPr lang="en-US" b="1" dirty="0" err="1"/>
              <a:t>Clases</a:t>
            </a:r>
            <a:r>
              <a:rPr lang="en-US" b="1" dirty="0"/>
              <a:t>: </a:t>
            </a:r>
            <a:r>
              <a:rPr lang="en-US" b="1" dirty="0" err="1"/>
              <a:t>Grado</a:t>
            </a:r>
            <a:r>
              <a:rPr lang="en-US" b="1" dirty="0"/>
              <a:t> 12</a:t>
            </a:r>
            <a:r>
              <a:rPr lang="en-US" b="1" baseline="30000" dirty="0"/>
              <a:t>th</a:t>
            </a:r>
            <a:r>
              <a:rPr lang="en-US" b="1" dirty="0"/>
              <a:t> </a:t>
            </a:r>
          </a:p>
        </p:txBody>
      </p:sp>
    </p:spTree>
    <p:extLst>
      <p:ext uri="{BB962C8B-B14F-4D97-AF65-F5344CB8AC3E}">
        <p14:creationId xmlns:p14="http://schemas.microsoft.com/office/powerpoint/2010/main" val="2924373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41" y="92955"/>
            <a:ext cx="9404723" cy="1400530"/>
          </a:xfrm>
        </p:spPr>
        <p:txBody>
          <a:bodyPr/>
          <a:lstStyle/>
          <a:p>
            <a:r>
              <a:rPr lang="en-US" b="1" dirty="0" err="1"/>
              <a:t>Horario</a:t>
            </a:r>
            <a:r>
              <a:rPr lang="en-US" b="1" dirty="0"/>
              <a:t> </a:t>
            </a:r>
            <a:r>
              <a:rPr lang="en-US" b="1" dirty="0" err="1"/>
              <a:t>Equilibrado</a:t>
            </a:r>
            <a:endParaRPr lang="en-US" b="1" dirty="0"/>
          </a:p>
        </p:txBody>
      </p:sp>
      <p:sp>
        <p:nvSpPr>
          <p:cNvPr id="5" name="Content Placeholder 4"/>
          <p:cNvSpPr>
            <a:spLocks noGrp="1"/>
          </p:cNvSpPr>
          <p:nvPr>
            <p:ph idx="1"/>
          </p:nvPr>
        </p:nvSpPr>
        <p:spPr>
          <a:xfrm>
            <a:off x="601141" y="1023528"/>
            <a:ext cx="10690103" cy="4810943"/>
          </a:xfrm>
        </p:spPr>
        <p:txBody>
          <a:bodyPr>
            <a:noAutofit/>
          </a:bodyPr>
          <a:lstStyle/>
          <a:p>
            <a:r>
              <a:rPr lang="es-ES" sz="2400" dirty="0"/>
              <a:t>Mientras selecciona los niveles de instrucción, mire la totalidad del horario y las recomendaciones de los maestros</a:t>
            </a:r>
          </a:p>
          <a:p>
            <a:r>
              <a:rPr lang="es-ES" sz="2400" dirty="0"/>
              <a:t>Considere compromisos externos</a:t>
            </a:r>
          </a:p>
          <a:p>
            <a:r>
              <a:rPr lang="es-ES" sz="2400" dirty="0"/>
              <a:t>Evaluar adecuadamente la gestión del tiempo y lo que puede manejarse de manera realista</a:t>
            </a:r>
          </a:p>
          <a:p>
            <a:r>
              <a:rPr lang="es-ES" sz="2400" dirty="0">
                <a:effectLst>
                  <a:outerShdw blurRad="38100" dist="38100" dir="2700000" algn="tl">
                    <a:srgbClr val="000000">
                      <a:alpha val="43137"/>
                    </a:srgbClr>
                  </a:outerShdw>
                </a:effectLst>
              </a:rPr>
              <a:t>Participe en actividades extracurriculares.</a:t>
            </a:r>
          </a:p>
          <a:p>
            <a:r>
              <a:rPr lang="es-ES" sz="2400" dirty="0">
                <a:effectLst>
                  <a:outerShdw blurRad="38100" dist="38100" dir="2700000" algn="tl">
                    <a:srgbClr val="000000">
                      <a:alpha val="43137"/>
                    </a:srgbClr>
                  </a:outerShdw>
                </a:effectLst>
              </a:rPr>
              <a:t>Saque tiempo para el servicio comunitario u otros intereses</a:t>
            </a:r>
          </a:p>
          <a:p>
            <a:r>
              <a:rPr lang="es-ES" sz="2400" dirty="0">
                <a:effectLst>
                  <a:outerShdw blurRad="38100" dist="38100" dir="2700000" algn="tl">
                    <a:srgbClr val="000000">
                      <a:alpha val="43137"/>
                    </a:srgbClr>
                  </a:outerShdw>
                </a:effectLst>
              </a:rPr>
              <a:t>Participe en actividades para promover su salud general comiendo sano y haciendo ejercicio</a:t>
            </a:r>
          </a:p>
          <a:p>
            <a:endParaRPr lang="es-ES" sz="2400" dirty="0"/>
          </a:p>
          <a:p>
            <a:pPr marL="0" indent="0" algn="ctr">
              <a:buNone/>
            </a:pPr>
            <a:r>
              <a:rPr lang="es-ES" sz="2400" b="1" dirty="0">
                <a:solidFill>
                  <a:srgbClr val="FF0000"/>
                </a:solidFill>
                <a:effectLst>
                  <a:outerShdw blurRad="38100" dist="38100" dir="2700000" algn="tl">
                    <a:srgbClr val="000000">
                      <a:alpha val="43137"/>
                    </a:srgbClr>
                  </a:outerShdw>
                </a:effectLst>
              </a:rPr>
              <a:t>Prepararse para la universidad es importante, pero también lo es preservar la salud mental.</a:t>
            </a:r>
          </a:p>
          <a:p>
            <a:pPr marL="0" indent="0" algn="ctr">
              <a:buNone/>
            </a:pPr>
            <a:endParaRPr lang="es-ES" sz="2400" dirty="0">
              <a:solidFill>
                <a:srgbClr val="FF0000"/>
              </a:solidFill>
              <a:effectLst>
                <a:outerShdw blurRad="38100" dist="38100" dir="2700000" algn="tl">
                  <a:srgbClr val="000000">
                    <a:alpha val="43137"/>
                  </a:srgbClr>
                </a:outerShdw>
              </a:effectLst>
            </a:endParaRPr>
          </a:p>
          <a:p>
            <a:endParaRPr lang="en-US" sz="2400" dirty="0"/>
          </a:p>
        </p:txBody>
      </p:sp>
    </p:spTree>
    <p:extLst>
      <p:ext uri="{BB962C8B-B14F-4D97-AF65-F5344CB8AC3E}">
        <p14:creationId xmlns:p14="http://schemas.microsoft.com/office/powerpoint/2010/main" val="568519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Milton High School</a:t>
            </a:r>
            <a:br>
              <a:rPr lang="en-US" b="1" dirty="0">
                <a:solidFill>
                  <a:srgbClr val="FF0000"/>
                </a:solidFill>
                <a:effectLst>
                  <a:outerShdw blurRad="38100" dist="38100" dir="2700000" algn="tl">
                    <a:srgbClr val="000000">
                      <a:alpha val="43137"/>
                    </a:srgbClr>
                  </a:outerShdw>
                </a:effectLst>
              </a:rPr>
            </a:br>
            <a:r>
              <a:rPr lang="en-US" b="1" dirty="0">
                <a:solidFill>
                  <a:schemeClr val="tx1"/>
                </a:solidFill>
              </a:rPr>
              <a:t>College &amp; Career Center</a:t>
            </a:r>
          </a:p>
        </p:txBody>
      </p:sp>
      <p:sp>
        <p:nvSpPr>
          <p:cNvPr id="3" name="Content Placeholder 2"/>
          <p:cNvSpPr>
            <a:spLocks noGrp="1"/>
          </p:cNvSpPr>
          <p:nvPr>
            <p:ph idx="1"/>
          </p:nvPr>
        </p:nvSpPr>
        <p:spPr>
          <a:xfrm>
            <a:off x="1104293" y="1502728"/>
            <a:ext cx="8946541" cy="4879022"/>
          </a:xfrm>
        </p:spPr>
        <p:txBody>
          <a:bodyPr>
            <a:normAutofit/>
          </a:bodyPr>
          <a:lstStyle/>
          <a:p>
            <a:endParaRPr lang="en-US" dirty="0"/>
          </a:p>
          <a:p>
            <a:pPr marL="0" indent="0">
              <a:buNone/>
            </a:pPr>
            <a:endParaRPr lang="en-US" dirty="0"/>
          </a:p>
          <a:p>
            <a:pPr marL="457200" lvl="1" indent="0">
              <a:buNone/>
            </a:pPr>
            <a:r>
              <a:rPr lang="en-US" dirty="0"/>
              <a:t>Coordinator of MHS College &amp; Career Center</a:t>
            </a:r>
          </a:p>
          <a:p>
            <a:endParaRPr lang="en-US" dirty="0"/>
          </a:p>
          <a:p>
            <a:r>
              <a:rPr lang="en-US" dirty="0"/>
              <a:t>Room 2201</a:t>
            </a:r>
          </a:p>
          <a:p>
            <a:r>
              <a:rPr lang="en-US" dirty="0"/>
              <a:t>Miltonccc.weebly.com</a:t>
            </a:r>
          </a:p>
          <a:p>
            <a:r>
              <a:rPr lang="en-US" dirty="0"/>
              <a:t>Facebook</a:t>
            </a:r>
          </a:p>
          <a:p>
            <a:r>
              <a:rPr lang="en-US" dirty="0"/>
              <a:t>Twitter @MHS_CCC</a:t>
            </a:r>
          </a:p>
          <a:p>
            <a:r>
              <a:rPr lang="en-US" dirty="0"/>
              <a:t>Instagram @</a:t>
            </a:r>
            <a:r>
              <a:rPr lang="en-US" dirty="0" err="1"/>
              <a:t>mhs_ccc</a:t>
            </a:r>
            <a:endParaRPr lang="en-US" dirty="0"/>
          </a:p>
          <a:p>
            <a:r>
              <a:rPr lang="es-ES" dirty="0"/>
              <a:t>Los estudiantes pueden recibir ayuda durante su almuerzo</a:t>
            </a:r>
          </a:p>
        </p:txBody>
      </p:sp>
    </p:spTree>
    <p:extLst>
      <p:ext uri="{BB962C8B-B14F-4D97-AF65-F5344CB8AC3E}">
        <p14:creationId xmlns:p14="http://schemas.microsoft.com/office/powerpoint/2010/main" val="3071493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50302"/>
          </a:xfrm>
        </p:spPr>
        <p:txBody>
          <a:bodyPr/>
          <a:lstStyle/>
          <a:p>
            <a:r>
              <a:rPr lang="en-US" dirty="0" err="1"/>
              <a:t>Miltonccc.weebly.com</a:t>
            </a:r>
            <a:endParaRPr lang="en-US" dirty="0"/>
          </a:p>
        </p:txBody>
      </p:sp>
      <p:pic>
        <p:nvPicPr>
          <p:cNvPr id="5" name="Content Placeholder 4">
            <a:extLst>
              <a:ext uri="{FF2B5EF4-FFF2-40B4-BE49-F238E27FC236}">
                <a16:creationId xmlns:a16="http://schemas.microsoft.com/office/drawing/2014/main" id="{5BA906E9-2158-BB4B-BDDC-E78DA7E7019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6111" y="1200149"/>
            <a:ext cx="9782179" cy="5257489"/>
          </a:xfrm>
        </p:spPr>
      </p:pic>
    </p:spTree>
    <p:extLst>
      <p:ext uri="{BB962C8B-B14F-4D97-AF65-F5344CB8AC3E}">
        <p14:creationId xmlns:p14="http://schemas.microsoft.com/office/powerpoint/2010/main" val="1996741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73502875"/>
              </p:ext>
            </p:extLst>
          </p:nvPr>
        </p:nvGraphicFramePr>
        <p:xfrm>
          <a:off x="1158240" y="1487425"/>
          <a:ext cx="9509760" cy="4966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4515" name="Picture 2" descr="C:\Documents and Settings\caplinger\Local Settings\Temporary Internet Files\Content.IE5\Z8PJOS5Q\MC900326902[1].wmf"/>
          <p:cNvPicPr>
            <a:picLocks noChangeAspect="1" noChangeArrowheads="1"/>
          </p:cNvPicPr>
          <p:nvPr/>
        </p:nvPicPr>
        <p:blipFill>
          <a:blip r:embed="rId7" cstate="print"/>
          <a:srcRect/>
          <a:stretch>
            <a:fillRect/>
          </a:stretch>
        </p:blipFill>
        <p:spPr bwMode="auto">
          <a:xfrm>
            <a:off x="2520696" y="1472248"/>
            <a:ext cx="838200" cy="838200"/>
          </a:xfrm>
          <a:prstGeom prst="rect">
            <a:avLst/>
          </a:prstGeom>
          <a:noFill/>
          <a:ln w="9525">
            <a:noFill/>
            <a:miter lim="800000"/>
            <a:headEnd/>
            <a:tailEnd/>
          </a:ln>
        </p:spPr>
      </p:pic>
      <p:pic>
        <p:nvPicPr>
          <p:cNvPr id="64516" name="Picture 2" descr="C:\Documents and Settings\caplinger\Local Settings\Temporary Internet Files\Content.IE5\Z8PJOS5Q\MC900326902[1].wmf"/>
          <p:cNvPicPr>
            <a:picLocks noChangeAspect="1" noChangeArrowheads="1"/>
          </p:cNvPicPr>
          <p:nvPr/>
        </p:nvPicPr>
        <p:blipFill>
          <a:blip r:embed="rId7" cstate="print"/>
          <a:srcRect/>
          <a:stretch>
            <a:fillRect/>
          </a:stretch>
        </p:blipFill>
        <p:spPr bwMode="auto">
          <a:xfrm>
            <a:off x="2520696" y="2528323"/>
            <a:ext cx="838200" cy="838200"/>
          </a:xfrm>
          <a:prstGeom prst="rect">
            <a:avLst/>
          </a:prstGeom>
          <a:noFill/>
          <a:ln w="9525">
            <a:noFill/>
            <a:miter lim="800000"/>
            <a:headEnd/>
            <a:tailEnd/>
          </a:ln>
        </p:spPr>
      </p:pic>
      <p:pic>
        <p:nvPicPr>
          <p:cNvPr id="64517" name="Picture 2" descr="C:\Documents and Settings\caplinger\Local Settings\Temporary Internet Files\Content.IE5\Z8PJOS5Q\MC900326902[1].wmf"/>
          <p:cNvPicPr>
            <a:picLocks noChangeAspect="1" noChangeArrowheads="1"/>
          </p:cNvPicPr>
          <p:nvPr/>
        </p:nvPicPr>
        <p:blipFill>
          <a:blip r:embed="rId7" cstate="print"/>
          <a:srcRect/>
          <a:stretch>
            <a:fillRect/>
          </a:stretch>
        </p:blipFill>
        <p:spPr bwMode="auto">
          <a:xfrm>
            <a:off x="2520696" y="3551818"/>
            <a:ext cx="838200" cy="838200"/>
          </a:xfrm>
          <a:prstGeom prst="rect">
            <a:avLst/>
          </a:prstGeom>
          <a:noFill/>
          <a:ln w="9525">
            <a:noFill/>
            <a:miter lim="800000"/>
            <a:headEnd/>
            <a:tailEnd/>
          </a:ln>
        </p:spPr>
      </p:pic>
      <p:pic>
        <p:nvPicPr>
          <p:cNvPr id="64518" name="Picture 2" descr="C:\Documents and Settings\caplinger\Local Settings\Temporary Internet Files\Content.IE5\Z8PJOS5Q\MC900326902[1].wmf"/>
          <p:cNvPicPr>
            <a:picLocks noChangeAspect="1" noChangeArrowheads="1"/>
          </p:cNvPicPr>
          <p:nvPr/>
        </p:nvPicPr>
        <p:blipFill>
          <a:blip r:embed="rId7" cstate="print"/>
          <a:srcRect/>
          <a:stretch>
            <a:fillRect/>
          </a:stretch>
        </p:blipFill>
        <p:spPr bwMode="auto">
          <a:xfrm>
            <a:off x="2522220" y="4586525"/>
            <a:ext cx="838200" cy="838200"/>
          </a:xfrm>
          <a:prstGeom prst="rect">
            <a:avLst/>
          </a:prstGeom>
          <a:noFill/>
          <a:ln w="9525">
            <a:noFill/>
            <a:miter lim="800000"/>
            <a:headEnd/>
            <a:tailEnd/>
          </a:ln>
        </p:spPr>
      </p:pic>
      <p:pic>
        <p:nvPicPr>
          <p:cNvPr id="64519" name="Picture 2" descr="C:\Documents and Settings\caplinger\Local Settings\Temporary Internet Files\Content.IE5\Z8PJOS5Q\MC900326902[1].wmf"/>
          <p:cNvPicPr>
            <a:picLocks noChangeAspect="1" noChangeArrowheads="1"/>
          </p:cNvPicPr>
          <p:nvPr/>
        </p:nvPicPr>
        <p:blipFill>
          <a:blip r:embed="rId7" cstate="print"/>
          <a:srcRect/>
          <a:stretch>
            <a:fillRect/>
          </a:stretch>
        </p:blipFill>
        <p:spPr bwMode="auto">
          <a:xfrm>
            <a:off x="2520696" y="5610020"/>
            <a:ext cx="838200" cy="838200"/>
          </a:xfrm>
          <a:prstGeom prst="rect">
            <a:avLst/>
          </a:prstGeom>
          <a:noFill/>
          <a:ln w="9525">
            <a:noFill/>
            <a:miter lim="800000"/>
            <a:headEnd/>
            <a:tailEnd/>
          </a:ln>
        </p:spPr>
      </p:pic>
      <p:sp>
        <p:nvSpPr>
          <p:cNvPr id="4" name="Title 3">
            <a:extLst>
              <a:ext uri="{FF2B5EF4-FFF2-40B4-BE49-F238E27FC236}">
                <a16:creationId xmlns:a16="http://schemas.microsoft.com/office/drawing/2014/main" id="{2618760F-D2CD-4E10-9C60-D6F1EA816DDC}"/>
              </a:ext>
            </a:extLst>
          </p:cNvPr>
          <p:cNvSpPr>
            <a:spLocks noGrp="1"/>
          </p:cNvSpPr>
          <p:nvPr>
            <p:ph type="title"/>
          </p:nvPr>
        </p:nvSpPr>
        <p:spPr>
          <a:xfrm>
            <a:off x="606355" y="252246"/>
            <a:ext cx="9404723" cy="801655"/>
          </a:xfrm>
        </p:spPr>
        <p:txBody>
          <a:bodyPr/>
          <a:lstStyle/>
          <a:p>
            <a:r>
              <a:rPr lang="en-US" b="1" dirty="0"/>
              <a:t>Claves para </a:t>
            </a:r>
            <a:r>
              <a:rPr lang="en-US" b="1" dirty="0" err="1"/>
              <a:t>tener</a:t>
            </a:r>
            <a:r>
              <a:rPr lang="en-US" b="1" dirty="0"/>
              <a:t> </a:t>
            </a:r>
            <a:r>
              <a:rPr lang="en-US" b="1" dirty="0" err="1"/>
              <a:t>Éxito</a:t>
            </a:r>
            <a:endParaRPr lang="en-US" b="1" dirty="0"/>
          </a:p>
        </p:txBody>
      </p:sp>
    </p:spTree>
    <p:extLst>
      <p:ext uri="{BB962C8B-B14F-4D97-AF65-F5344CB8AC3E}">
        <p14:creationId xmlns:p14="http://schemas.microsoft.com/office/powerpoint/2010/main" val="1358365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9935" y="1447799"/>
            <a:ext cx="10344319" cy="3329581"/>
          </a:xfrm>
        </p:spPr>
        <p:txBody>
          <a:bodyPr/>
          <a:lstStyle/>
          <a:p>
            <a:pPr algn="ctr"/>
            <a:r>
              <a:rPr lang="en-US" dirty="0">
                <a:solidFill>
                  <a:schemeClr val="tx1"/>
                </a:solidFill>
              </a:rPr>
              <a:t>¡Gracias </a:t>
            </a:r>
            <a:r>
              <a:rPr lang="en-US" dirty="0" err="1">
                <a:solidFill>
                  <a:schemeClr val="tx1"/>
                </a:solidFill>
              </a:rPr>
              <a:t>por</a:t>
            </a:r>
            <a:r>
              <a:rPr lang="en-US" dirty="0">
                <a:solidFill>
                  <a:schemeClr val="tx1"/>
                </a:solidFill>
              </a:rPr>
              <a:t> </a:t>
            </a:r>
            <a:r>
              <a:rPr lang="en-US" dirty="0" err="1">
                <a:solidFill>
                  <a:schemeClr val="tx1"/>
                </a:solidFill>
              </a:rPr>
              <a:t>su</a:t>
            </a:r>
            <a:r>
              <a:rPr lang="en-US" dirty="0">
                <a:solidFill>
                  <a:schemeClr val="tx1"/>
                </a:solidFill>
              </a:rPr>
              <a:t> </a:t>
            </a:r>
            <a:r>
              <a:rPr lang="en-US" dirty="0" err="1">
                <a:solidFill>
                  <a:schemeClr val="tx1"/>
                </a:solidFill>
              </a:rPr>
              <a:t>asistencia</a:t>
            </a:r>
            <a:r>
              <a:rPr lang="en-US" dirty="0">
                <a:solidFill>
                  <a:schemeClr val="tx1"/>
                </a:solidFill>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056" y="261509"/>
            <a:ext cx="2027785" cy="2037662"/>
          </a:xfrm>
          <a:prstGeom prst="rect">
            <a:avLst/>
          </a:prstGeom>
        </p:spPr>
      </p:pic>
    </p:spTree>
    <p:extLst>
      <p:ext uri="{BB962C8B-B14F-4D97-AF65-F5344CB8AC3E}">
        <p14:creationId xmlns:p14="http://schemas.microsoft.com/office/powerpoint/2010/main" val="123528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1" y="1597713"/>
            <a:ext cx="10849203" cy="5016758"/>
          </a:xfrm>
        </p:spPr>
        <p:txBody>
          <a:bodyPr>
            <a:normAutofit/>
          </a:bodyPr>
          <a:lstStyle/>
          <a:p>
            <a:pPr marL="914400" lvl="2" indent="0">
              <a:buClr>
                <a:schemeClr val="tx1"/>
              </a:buClr>
              <a:buNone/>
            </a:pPr>
            <a:r>
              <a:rPr lang="en-US" sz="2400" dirty="0"/>
              <a:t>Ms. Julie Gracey 				Director of Guidance/Dual Enrollment</a:t>
            </a:r>
          </a:p>
          <a:p>
            <a:pPr marL="914400" lvl="2" indent="0">
              <a:buClr>
                <a:schemeClr val="tx1"/>
              </a:buClr>
              <a:buNone/>
            </a:pPr>
            <a:r>
              <a:rPr lang="en-US" sz="2400" dirty="0"/>
              <a:t>Mr. Stephen Robinson 		A-Caz	</a:t>
            </a:r>
          </a:p>
          <a:p>
            <a:pPr marL="914400" lvl="2" indent="0">
              <a:buClr>
                <a:schemeClr val="tx1"/>
              </a:buClr>
              <a:buNone/>
            </a:pPr>
            <a:r>
              <a:rPr lang="en-US" sz="2400" dirty="0"/>
              <a:t>Ms. Casey Lahman			</a:t>
            </a:r>
            <a:r>
              <a:rPr lang="en-US" sz="2400" dirty="0" err="1"/>
              <a:t>Cb</a:t>
            </a:r>
            <a:r>
              <a:rPr lang="en-US" sz="2400" dirty="0"/>
              <a:t>-Gaz</a:t>
            </a:r>
          </a:p>
          <a:p>
            <a:pPr marL="914400" lvl="2" indent="0">
              <a:buClr>
                <a:schemeClr val="tx1"/>
              </a:buClr>
              <a:buNone/>
            </a:pPr>
            <a:r>
              <a:rPr lang="en-US" sz="2400" dirty="0"/>
              <a:t>Ms. Shannon </a:t>
            </a:r>
            <a:r>
              <a:rPr lang="en-US" sz="2400" dirty="0" err="1"/>
              <a:t>Furst</a:t>
            </a:r>
            <a:r>
              <a:rPr lang="en-US" sz="2400" dirty="0"/>
              <a:t>				Gb-Kim</a:t>
            </a:r>
          </a:p>
          <a:p>
            <a:pPr marL="914400" lvl="2" indent="0">
              <a:buClr>
                <a:schemeClr val="tx1"/>
              </a:buClr>
              <a:buNone/>
            </a:pPr>
            <a:r>
              <a:rPr lang="en-US" sz="2400" dirty="0"/>
              <a:t>Ms. Hillary Reiner				Kin-M</a:t>
            </a:r>
          </a:p>
          <a:p>
            <a:pPr marL="914400" lvl="2" indent="0">
              <a:buClr>
                <a:schemeClr val="tx1"/>
              </a:buClr>
              <a:buNone/>
            </a:pPr>
            <a:r>
              <a:rPr lang="en-US" sz="2400" dirty="0"/>
              <a:t>Ms. Cheryl Bohannon			Na-</a:t>
            </a:r>
            <a:r>
              <a:rPr lang="en-US" sz="2400" dirty="0" err="1"/>
              <a:t>Sc</a:t>
            </a:r>
            <a:endParaRPr lang="en-US" sz="2400" dirty="0"/>
          </a:p>
          <a:p>
            <a:pPr marL="914400" lvl="2" indent="0">
              <a:buClr>
                <a:schemeClr val="tx1"/>
              </a:buClr>
              <a:buNone/>
            </a:pPr>
            <a:r>
              <a:rPr lang="en-US" sz="2400" dirty="0"/>
              <a:t>Ms. Kara Peters					</a:t>
            </a:r>
            <a:r>
              <a:rPr lang="en-US" sz="2400" dirty="0" err="1"/>
              <a:t>Sd</a:t>
            </a:r>
            <a:r>
              <a:rPr lang="en-US" sz="2400" dirty="0"/>
              <a:t>-Z</a:t>
            </a:r>
          </a:p>
          <a:p>
            <a:pPr marL="914400" lvl="2" indent="0">
              <a:buClr>
                <a:schemeClr val="tx1"/>
              </a:buClr>
              <a:buNone/>
            </a:pPr>
            <a:r>
              <a:rPr lang="en-US" sz="2400" dirty="0"/>
              <a:t>Ms. Michelle Hight				Registrar</a:t>
            </a:r>
          </a:p>
          <a:p>
            <a:pPr marL="914400" lvl="2" indent="0">
              <a:buClr>
                <a:schemeClr val="tx1"/>
              </a:buClr>
              <a:buNone/>
            </a:pPr>
            <a:r>
              <a:rPr lang="en-US" sz="2400" dirty="0"/>
              <a:t>Ms. Amy Barr					Records</a:t>
            </a:r>
          </a:p>
          <a:p>
            <a:pPr marL="914400" lvl="2" indent="0">
              <a:buClr>
                <a:schemeClr val="tx1"/>
              </a:buClr>
              <a:buNone/>
            </a:pPr>
            <a:r>
              <a:rPr lang="en-US" sz="2400" dirty="0"/>
              <a:t>Ms. Maria Echeverria			Bilingual Parent Liaison</a:t>
            </a:r>
          </a:p>
          <a:p>
            <a:endParaRPr lang="en-US" dirty="0"/>
          </a:p>
        </p:txBody>
      </p:sp>
      <p:sp>
        <p:nvSpPr>
          <p:cNvPr id="6" name="Title 1">
            <a:extLst>
              <a:ext uri="{FF2B5EF4-FFF2-40B4-BE49-F238E27FC236}">
                <a16:creationId xmlns:a16="http://schemas.microsoft.com/office/drawing/2014/main" id="{F5399A7D-B837-4A08-8C83-FA051C44E598}"/>
              </a:ext>
            </a:extLst>
          </p:cNvPr>
          <p:cNvSpPr>
            <a:spLocks noGrp="1"/>
          </p:cNvSpPr>
          <p:nvPr>
            <p:ph type="title"/>
          </p:nvPr>
        </p:nvSpPr>
        <p:spPr>
          <a:xfrm>
            <a:off x="646111" y="452718"/>
            <a:ext cx="9404723" cy="838200"/>
          </a:xfrm>
        </p:spPr>
        <p:txBody>
          <a:bodyPr/>
          <a:lstStyle/>
          <a:p>
            <a:r>
              <a:rPr lang="en-US" b="1" dirty="0" err="1"/>
              <a:t>Departamento</a:t>
            </a:r>
            <a:r>
              <a:rPr lang="en-US" b="1" dirty="0"/>
              <a:t> de </a:t>
            </a:r>
            <a:r>
              <a:rPr lang="en-US" b="1" dirty="0" err="1"/>
              <a:t>Consejería</a:t>
            </a:r>
            <a:endParaRPr lang="en-US" b="1" dirty="0"/>
          </a:p>
        </p:txBody>
      </p:sp>
    </p:spTree>
    <p:extLst>
      <p:ext uri="{BB962C8B-B14F-4D97-AF65-F5344CB8AC3E}">
        <p14:creationId xmlns:p14="http://schemas.microsoft.com/office/powerpoint/2010/main" val="273664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High School 101</a:t>
            </a:r>
          </a:p>
        </p:txBody>
      </p:sp>
      <p:sp>
        <p:nvSpPr>
          <p:cNvPr id="3" name="Content Placeholder 2"/>
          <p:cNvSpPr>
            <a:spLocks noGrp="1"/>
          </p:cNvSpPr>
          <p:nvPr>
            <p:ph idx="1"/>
          </p:nvPr>
        </p:nvSpPr>
        <p:spPr>
          <a:xfrm>
            <a:off x="693410" y="1344494"/>
            <a:ext cx="9357424" cy="5060788"/>
          </a:xfrm>
        </p:spPr>
        <p:txBody>
          <a:bodyPr>
            <a:normAutofit lnSpcReduction="10000"/>
          </a:bodyPr>
          <a:lstStyle/>
          <a:p>
            <a:pPr marL="0" indent="0">
              <a:buNone/>
            </a:pPr>
            <a:r>
              <a:rPr lang="en-US" sz="2800" b="1" dirty="0" err="1"/>
              <a:t>Típico</a:t>
            </a:r>
            <a:r>
              <a:rPr lang="en-US" sz="2800" b="1" dirty="0"/>
              <a:t> Día </a:t>
            </a:r>
            <a:r>
              <a:rPr lang="en-US" sz="2800" b="1" dirty="0" err="1"/>
              <a:t>en</a:t>
            </a:r>
            <a:r>
              <a:rPr lang="en-US" sz="2800" b="1" dirty="0"/>
              <a:t> Milton</a:t>
            </a:r>
          </a:p>
          <a:p>
            <a:r>
              <a:rPr lang="en-US" dirty="0"/>
              <a:t>7 </a:t>
            </a:r>
            <a:r>
              <a:rPr lang="en-US" dirty="0" err="1"/>
              <a:t>Periodos</a:t>
            </a:r>
            <a:r>
              <a:rPr lang="en-US" dirty="0"/>
              <a:t> al </a:t>
            </a:r>
            <a:r>
              <a:rPr lang="en-US" dirty="0" err="1"/>
              <a:t>día</a:t>
            </a:r>
            <a:endParaRPr lang="en-US" dirty="0"/>
          </a:p>
          <a:p>
            <a:pPr lvl="1"/>
            <a:r>
              <a:rPr lang="en-US" dirty="0"/>
              <a:t>6 </a:t>
            </a:r>
            <a:r>
              <a:rPr lang="en-US" dirty="0" err="1"/>
              <a:t>Periodos</a:t>
            </a:r>
            <a:r>
              <a:rPr lang="en-US" dirty="0"/>
              <a:t> </a:t>
            </a:r>
            <a:r>
              <a:rPr lang="en-US" dirty="0" err="1"/>
              <a:t>Académicos</a:t>
            </a:r>
            <a:endParaRPr lang="en-US" dirty="0"/>
          </a:p>
          <a:p>
            <a:pPr lvl="1"/>
            <a:r>
              <a:rPr lang="en-US" dirty="0"/>
              <a:t>1 </a:t>
            </a:r>
            <a:r>
              <a:rPr lang="en-US" dirty="0" err="1"/>
              <a:t>Periodo</a:t>
            </a:r>
            <a:r>
              <a:rPr lang="en-US" dirty="0"/>
              <a:t> de </a:t>
            </a:r>
            <a:r>
              <a:rPr lang="en-US" dirty="0" err="1"/>
              <a:t>Almuerzo</a:t>
            </a:r>
            <a:endParaRPr lang="en-US" dirty="0"/>
          </a:p>
          <a:p>
            <a:pPr lvl="1"/>
            <a:r>
              <a:rPr lang="en-US" dirty="0"/>
              <a:t>5 </a:t>
            </a:r>
            <a:r>
              <a:rPr lang="en-US" dirty="0" err="1"/>
              <a:t>Minutos</a:t>
            </a:r>
            <a:r>
              <a:rPr lang="en-US" dirty="0"/>
              <a:t> entre </a:t>
            </a:r>
            <a:r>
              <a:rPr lang="en-US" dirty="0" err="1"/>
              <a:t>Clases</a:t>
            </a:r>
            <a:endParaRPr lang="en-US" dirty="0"/>
          </a:p>
          <a:p>
            <a:r>
              <a:rPr lang="en-US" dirty="0"/>
              <a:t>La Escuela </a:t>
            </a:r>
            <a:r>
              <a:rPr lang="en-US" dirty="0" err="1"/>
              <a:t>comienza</a:t>
            </a:r>
            <a:r>
              <a:rPr lang="en-US" dirty="0"/>
              <a:t> a las 8:20 am y </a:t>
            </a:r>
            <a:r>
              <a:rPr lang="en-US" dirty="0" err="1"/>
              <a:t>termina</a:t>
            </a:r>
            <a:r>
              <a:rPr lang="en-US" dirty="0"/>
              <a:t> a las 3:30 pm</a:t>
            </a:r>
          </a:p>
          <a:p>
            <a:pPr marL="0" indent="0">
              <a:buNone/>
            </a:pPr>
            <a:r>
              <a:rPr lang="en-US" b="1" dirty="0"/>
              <a:t>REPORTES DE PROGRESO:</a:t>
            </a:r>
          </a:p>
          <a:p>
            <a:r>
              <a:rPr lang="en-US" dirty="0"/>
              <a:t>Se </a:t>
            </a:r>
            <a:r>
              <a:rPr lang="en-US" dirty="0" err="1"/>
              <a:t>distribuyen</a:t>
            </a:r>
            <a:r>
              <a:rPr lang="en-US" dirty="0"/>
              <a:t> </a:t>
            </a:r>
            <a:r>
              <a:rPr lang="en-US" dirty="0" err="1"/>
              <a:t>cada</a:t>
            </a:r>
            <a:r>
              <a:rPr lang="en-US" dirty="0"/>
              <a:t> 6 </a:t>
            </a:r>
            <a:r>
              <a:rPr lang="en-US" dirty="0" err="1"/>
              <a:t>semanas</a:t>
            </a:r>
            <a:endParaRPr lang="en-US" b="1" dirty="0"/>
          </a:p>
          <a:p>
            <a:pPr marL="0" indent="0">
              <a:buNone/>
            </a:pPr>
            <a:r>
              <a:rPr lang="en-US" b="1" dirty="0" err="1"/>
              <a:t>Boleta</a:t>
            </a:r>
            <a:r>
              <a:rPr lang="en-US" b="1" dirty="0"/>
              <a:t>:</a:t>
            </a:r>
          </a:p>
          <a:p>
            <a:r>
              <a:rPr lang="en-US" dirty="0" err="1"/>
              <a:t>Calificaciones</a:t>
            </a:r>
            <a:r>
              <a:rPr lang="en-US" dirty="0"/>
              <a:t> </a:t>
            </a:r>
            <a:r>
              <a:rPr lang="en-US" dirty="0" err="1"/>
              <a:t>obtenidas</a:t>
            </a:r>
            <a:r>
              <a:rPr lang="en-US" dirty="0"/>
              <a:t> </a:t>
            </a:r>
            <a:r>
              <a:rPr lang="en-US" dirty="0" err="1"/>
              <a:t>durante</a:t>
            </a:r>
            <a:r>
              <a:rPr lang="en-US" dirty="0"/>
              <a:t> el </a:t>
            </a:r>
            <a:r>
              <a:rPr lang="en-US" dirty="0" err="1"/>
              <a:t>semestre</a:t>
            </a:r>
            <a:r>
              <a:rPr lang="en-US" dirty="0"/>
              <a:t> </a:t>
            </a:r>
            <a:r>
              <a:rPr lang="en-US" dirty="0" err="1"/>
              <a:t>en</a:t>
            </a:r>
            <a:r>
              <a:rPr lang="en-US" dirty="0"/>
              <a:t> </a:t>
            </a:r>
            <a:r>
              <a:rPr lang="en-US" dirty="0" err="1"/>
              <a:t>Diciembre</a:t>
            </a:r>
            <a:r>
              <a:rPr lang="en-US" dirty="0"/>
              <a:t> y Mayo</a:t>
            </a:r>
            <a:endParaRPr lang="en-US" b="1" dirty="0"/>
          </a:p>
          <a:p>
            <a:pPr marL="0" indent="0">
              <a:buNone/>
            </a:pPr>
            <a:r>
              <a:rPr lang="en-US" b="1" dirty="0"/>
              <a:t>INFINITE CAMPUS:</a:t>
            </a:r>
          </a:p>
          <a:p>
            <a:r>
              <a:rPr lang="en-US" dirty="0"/>
              <a:t>Ver las </a:t>
            </a:r>
            <a:r>
              <a:rPr lang="en-US" dirty="0" err="1"/>
              <a:t>calificaciones</a:t>
            </a:r>
            <a:r>
              <a:rPr lang="en-US" dirty="0"/>
              <a:t>  y </a:t>
            </a:r>
            <a:r>
              <a:rPr lang="en-US" dirty="0" err="1"/>
              <a:t>asistencia</a:t>
            </a:r>
            <a:r>
              <a:rPr lang="en-US" dirty="0"/>
              <a:t> por internet.</a:t>
            </a:r>
          </a:p>
          <a:p>
            <a:endParaRPr lang="en-US" dirty="0"/>
          </a:p>
          <a:p>
            <a:endParaRPr lang="en-US" dirty="0"/>
          </a:p>
        </p:txBody>
      </p:sp>
    </p:spTree>
    <p:extLst>
      <p:ext uri="{BB962C8B-B14F-4D97-AF65-F5344CB8AC3E}">
        <p14:creationId xmlns:p14="http://schemas.microsoft.com/office/powerpoint/2010/main" val="300716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1" y="320196"/>
            <a:ext cx="9404723" cy="845995"/>
          </a:xfrm>
        </p:spPr>
        <p:txBody>
          <a:bodyPr/>
          <a:lstStyle/>
          <a:p>
            <a:r>
              <a:rPr lang="en-US" b="1" dirty="0"/>
              <a:t>High School 101</a:t>
            </a:r>
          </a:p>
        </p:txBody>
      </p:sp>
      <p:sp>
        <p:nvSpPr>
          <p:cNvPr id="5" name="Content Placeholder 4"/>
          <p:cNvSpPr>
            <a:spLocks noGrp="1"/>
          </p:cNvSpPr>
          <p:nvPr>
            <p:ph idx="1"/>
          </p:nvPr>
        </p:nvSpPr>
        <p:spPr>
          <a:xfrm>
            <a:off x="728250" y="1350323"/>
            <a:ext cx="9238484" cy="5026866"/>
          </a:xfrm>
        </p:spPr>
        <p:txBody>
          <a:bodyPr/>
          <a:lstStyle/>
          <a:p>
            <a:pPr marL="0" indent="0">
              <a:buNone/>
            </a:pPr>
            <a:r>
              <a:rPr lang="en-US" sz="2800" b="1" dirty="0"/>
              <a:t>ESCALA DE CALIFICACIONES del High School </a:t>
            </a:r>
          </a:p>
          <a:p>
            <a:pPr lvl="1"/>
            <a:r>
              <a:rPr lang="en-US" sz="2800" dirty="0"/>
              <a:t>90 -100 = </a:t>
            </a:r>
            <a:r>
              <a:rPr lang="en-US" sz="2800" b="1" dirty="0"/>
              <a:t>A</a:t>
            </a:r>
          </a:p>
          <a:p>
            <a:pPr lvl="1"/>
            <a:r>
              <a:rPr lang="en-US" sz="2800" dirty="0"/>
              <a:t>80 – 89 = </a:t>
            </a:r>
            <a:r>
              <a:rPr lang="en-US" sz="2800" b="1" dirty="0"/>
              <a:t>B</a:t>
            </a:r>
          </a:p>
          <a:p>
            <a:pPr lvl="1"/>
            <a:r>
              <a:rPr lang="en-US" sz="2800" dirty="0"/>
              <a:t>70 – 79 = </a:t>
            </a:r>
            <a:r>
              <a:rPr lang="en-US" sz="2800" b="1" dirty="0"/>
              <a:t>C</a:t>
            </a:r>
          </a:p>
          <a:p>
            <a:pPr lvl="1"/>
            <a:r>
              <a:rPr lang="en-US" sz="2800" dirty="0"/>
              <a:t>69 -       = </a:t>
            </a:r>
            <a:r>
              <a:rPr lang="en-US" sz="2800" b="1" dirty="0"/>
              <a:t>F</a:t>
            </a:r>
          </a:p>
          <a:p>
            <a:pPr marL="0" indent="0">
              <a:buNone/>
            </a:pPr>
            <a:endParaRPr lang="en-US" dirty="0"/>
          </a:p>
        </p:txBody>
      </p:sp>
      <p:graphicFrame>
        <p:nvGraphicFramePr>
          <p:cNvPr id="6" name="Diagram 5"/>
          <p:cNvGraphicFramePr/>
          <p:nvPr/>
        </p:nvGraphicFramePr>
        <p:xfrm>
          <a:off x="3758484" y="2321417"/>
          <a:ext cx="7999927" cy="4055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372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2986"/>
          </a:xfrm>
        </p:spPr>
        <p:txBody>
          <a:bodyPr/>
          <a:lstStyle/>
          <a:p>
            <a:r>
              <a:rPr lang="en-US" b="1" dirty="0"/>
              <a:t>High School 101</a:t>
            </a:r>
          </a:p>
        </p:txBody>
      </p:sp>
      <p:sp>
        <p:nvSpPr>
          <p:cNvPr id="3" name="Content Placeholder 2"/>
          <p:cNvSpPr>
            <a:spLocks noGrp="1"/>
          </p:cNvSpPr>
          <p:nvPr>
            <p:ph sz="half" idx="1"/>
          </p:nvPr>
        </p:nvSpPr>
        <p:spPr>
          <a:xfrm>
            <a:off x="973083" y="1543987"/>
            <a:ext cx="4407300" cy="4499003"/>
          </a:xfrm>
          <a:ln>
            <a:solidFill>
              <a:schemeClr val="tx1"/>
            </a:solidFill>
          </a:ln>
        </p:spPr>
        <p:txBody>
          <a:bodyPr>
            <a:noAutofit/>
          </a:bodyPr>
          <a:lstStyle/>
          <a:p>
            <a:r>
              <a:rPr lang="es-ES" sz="2000" b="1" u="sng" dirty="0"/>
              <a:t>Positivos</a:t>
            </a:r>
          </a:p>
          <a:p>
            <a:pPr lvl="1"/>
            <a:r>
              <a:rPr lang="es-ES" sz="2000" dirty="0"/>
              <a:t>Integración</a:t>
            </a:r>
          </a:p>
          <a:p>
            <a:pPr lvl="1"/>
            <a:r>
              <a:rPr lang="es-ES" sz="2000" dirty="0"/>
              <a:t>Nuevas experiencias</a:t>
            </a:r>
          </a:p>
          <a:p>
            <a:pPr lvl="1"/>
            <a:r>
              <a:rPr lang="es-ES" sz="2000" dirty="0"/>
              <a:t>Madurez</a:t>
            </a:r>
          </a:p>
          <a:p>
            <a:endParaRPr lang="es-ES" sz="2000" dirty="0"/>
          </a:p>
          <a:p>
            <a:r>
              <a:rPr lang="es-ES" sz="2000" b="1" u="sng" dirty="0"/>
              <a:t>Debilidades</a:t>
            </a:r>
          </a:p>
          <a:p>
            <a:pPr lvl="1"/>
            <a:r>
              <a:rPr lang="es-ES" sz="2000" dirty="0"/>
              <a:t>Falta de comunicación con los profesores.</a:t>
            </a:r>
          </a:p>
          <a:p>
            <a:pPr lvl="1"/>
            <a:r>
              <a:rPr lang="es-ES" sz="2000" dirty="0"/>
              <a:t>Incapacidad para captar el impacto de un cero</a:t>
            </a:r>
          </a:p>
          <a:p>
            <a:pPr lvl="1"/>
            <a:r>
              <a:rPr lang="es-ES" sz="2000" dirty="0"/>
              <a:t>Habilidades organizativas</a:t>
            </a:r>
            <a:endParaRPr lang="en-US" sz="2000" dirty="0"/>
          </a:p>
        </p:txBody>
      </p:sp>
      <p:sp>
        <p:nvSpPr>
          <p:cNvPr id="4" name="Content Placeholder 3"/>
          <p:cNvSpPr>
            <a:spLocks noGrp="1"/>
          </p:cNvSpPr>
          <p:nvPr>
            <p:ph sz="half" idx="2"/>
          </p:nvPr>
        </p:nvSpPr>
        <p:spPr>
          <a:xfrm>
            <a:off x="5654493" y="1555979"/>
            <a:ext cx="4523177" cy="4487011"/>
          </a:xfrm>
          <a:ln>
            <a:solidFill>
              <a:schemeClr val="tx1"/>
            </a:solidFill>
          </a:ln>
        </p:spPr>
        <p:txBody>
          <a:bodyPr>
            <a:normAutofit/>
          </a:bodyPr>
          <a:lstStyle/>
          <a:p>
            <a:r>
              <a:rPr lang="es-ES" sz="2000" b="1" u="sng" dirty="0"/>
              <a:t>Sugerencias</a:t>
            </a:r>
          </a:p>
          <a:p>
            <a:pPr lvl="1"/>
            <a:r>
              <a:rPr lang="es-ES" sz="2000" dirty="0"/>
              <a:t>Asistir a sesiones de ayuda</a:t>
            </a:r>
          </a:p>
          <a:p>
            <a:pPr lvl="1"/>
            <a:r>
              <a:rPr lang="es-ES" sz="2000" dirty="0"/>
              <a:t>Aprovecha las sesiones de tutoría.</a:t>
            </a:r>
          </a:p>
          <a:p>
            <a:pPr lvl="1"/>
            <a:r>
              <a:rPr lang="es-ES" sz="2000" dirty="0"/>
              <a:t>Usar una agenda</a:t>
            </a:r>
          </a:p>
          <a:p>
            <a:pPr lvl="1"/>
            <a:r>
              <a:rPr lang="es-ES" sz="2000" dirty="0"/>
              <a:t>Hacer la tarea</a:t>
            </a:r>
          </a:p>
          <a:p>
            <a:pPr lvl="1"/>
            <a:r>
              <a:rPr lang="es-ES" sz="2000" dirty="0"/>
              <a:t>¡Habla con tus profesores!</a:t>
            </a:r>
          </a:p>
          <a:p>
            <a:pPr lvl="1"/>
            <a:r>
              <a:rPr lang="es-ES" sz="2000" dirty="0"/>
              <a:t>Trabajar antes de los plazos</a:t>
            </a:r>
            <a:endParaRPr lang="en-US" sz="2000" dirty="0"/>
          </a:p>
          <a:p>
            <a:pPr lvl="1"/>
            <a:endParaRPr lang="en-US" sz="2000" dirty="0"/>
          </a:p>
        </p:txBody>
      </p:sp>
    </p:spTree>
    <p:extLst>
      <p:ext uri="{BB962C8B-B14F-4D97-AF65-F5344CB8AC3E}">
        <p14:creationId xmlns:p14="http://schemas.microsoft.com/office/powerpoint/2010/main" val="97433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7858"/>
          </a:xfrm>
        </p:spPr>
        <p:txBody>
          <a:bodyPr/>
          <a:lstStyle/>
          <a:p>
            <a:r>
              <a:rPr lang="en-US" b="1" dirty="0" err="1"/>
              <a:t>Requerimientos</a:t>
            </a:r>
            <a:r>
              <a:rPr lang="en-US" b="1" dirty="0"/>
              <a:t> para </a:t>
            </a:r>
            <a:r>
              <a:rPr lang="en-US" b="1" dirty="0" err="1"/>
              <a:t>Graduación</a:t>
            </a:r>
            <a:endParaRPr lang="en-US" b="1" dirty="0"/>
          </a:p>
        </p:txBody>
      </p:sp>
      <p:sp>
        <p:nvSpPr>
          <p:cNvPr id="3" name="Content Placeholder 2"/>
          <p:cNvSpPr>
            <a:spLocks noGrp="1"/>
          </p:cNvSpPr>
          <p:nvPr>
            <p:ph idx="1"/>
          </p:nvPr>
        </p:nvSpPr>
        <p:spPr>
          <a:xfrm>
            <a:off x="646112" y="1404359"/>
            <a:ext cx="10049200" cy="5123255"/>
          </a:xfrm>
        </p:spPr>
        <p:txBody>
          <a:bodyPr>
            <a:normAutofit/>
          </a:bodyPr>
          <a:lstStyle/>
          <a:p>
            <a:pPr marL="0" indent="0">
              <a:buNone/>
            </a:pPr>
            <a:r>
              <a:rPr lang="en-US" dirty="0"/>
              <a:t>English											4 </a:t>
            </a:r>
            <a:r>
              <a:rPr lang="en-US" dirty="0" err="1"/>
              <a:t>Créditos</a:t>
            </a:r>
            <a:endParaRPr lang="en-US" dirty="0"/>
          </a:p>
          <a:p>
            <a:pPr marL="0" indent="0">
              <a:buNone/>
            </a:pPr>
            <a:r>
              <a:rPr lang="en-US" dirty="0"/>
              <a:t>Mathematics									4 </a:t>
            </a:r>
            <a:r>
              <a:rPr lang="en-US" dirty="0" err="1"/>
              <a:t>Créditos</a:t>
            </a:r>
            <a:endParaRPr lang="en-US" dirty="0"/>
          </a:p>
          <a:p>
            <a:pPr marL="0" indent="0">
              <a:buNone/>
            </a:pPr>
            <a:r>
              <a:rPr lang="en-US" dirty="0"/>
              <a:t>Science										4 </a:t>
            </a:r>
            <a:r>
              <a:rPr lang="en-US" dirty="0" err="1"/>
              <a:t>Créditos</a:t>
            </a:r>
            <a:endParaRPr lang="en-US" dirty="0"/>
          </a:p>
          <a:p>
            <a:pPr marL="0" indent="0">
              <a:buNone/>
            </a:pPr>
            <a:r>
              <a:rPr lang="en-US" dirty="0"/>
              <a:t>Social Studies									3 </a:t>
            </a:r>
            <a:r>
              <a:rPr lang="en-US" dirty="0" err="1"/>
              <a:t>Créditos</a:t>
            </a:r>
            <a:endParaRPr lang="en-US" dirty="0"/>
          </a:p>
          <a:p>
            <a:pPr marL="0" indent="0">
              <a:buNone/>
            </a:pPr>
            <a:r>
              <a:rPr lang="en-US" dirty="0"/>
              <a:t>Health/Personal Fitness (0.5 Credit each)       1 </a:t>
            </a:r>
            <a:r>
              <a:rPr lang="en-US" dirty="0" err="1"/>
              <a:t>Crédito</a:t>
            </a:r>
            <a:endParaRPr lang="en-US" dirty="0"/>
          </a:p>
          <a:p>
            <a:pPr marL="0" indent="0">
              <a:buNone/>
            </a:pPr>
            <a:r>
              <a:rPr lang="en-US" dirty="0"/>
              <a:t>World Language/Fine Arts/ Career Tech		3 </a:t>
            </a:r>
            <a:r>
              <a:rPr lang="en-US" dirty="0" err="1"/>
              <a:t>Créditos</a:t>
            </a:r>
            <a:endParaRPr lang="en-US" dirty="0"/>
          </a:p>
          <a:p>
            <a:pPr marL="0" indent="0">
              <a:buNone/>
            </a:pPr>
            <a:r>
              <a:rPr lang="en-US" dirty="0"/>
              <a:t>Electives										</a:t>
            </a:r>
            <a:r>
              <a:rPr lang="en-US" u="sng" dirty="0"/>
              <a:t>4 </a:t>
            </a:r>
            <a:r>
              <a:rPr lang="en-US" u="sng" dirty="0" err="1"/>
              <a:t>Créditos</a:t>
            </a:r>
            <a:endParaRPr lang="en-US" u="sng" dirty="0"/>
          </a:p>
          <a:p>
            <a:pPr marL="0" indent="0">
              <a:buNone/>
            </a:pPr>
            <a:r>
              <a:rPr lang="en-US" dirty="0"/>
              <a:t>											 	</a:t>
            </a:r>
            <a:r>
              <a:rPr lang="en-US" sz="2400" b="1" dirty="0">
                <a:solidFill>
                  <a:srgbClr val="FFFF00"/>
                </a:solidFill>
              </a:rPr>
              <a:t>23 </a:t>
            </a:r>
            <a:r>
              <a:rPr lang="en-US" sz="2400" b="1" dirty="0" err="1">
                <a:solidFill>
                  <a:srgbClr val="FFFF00"/>
                </a:solidFill>
              </a:rPr>
              <a:t>Créditos</a:t>
            </a:r>
            <a:r>
              <a:rPr lang="en-US" sz="2400" b="1" dirty="0">
                <a:solidFill>
                  <a:srgbClr val="FFFF00"/>
                </a:solidFill>
              </a:rPr>
              <a:t> Total</a:t>
            </a:r>
          </a:p>
          <a:p>
            <a:pPr marL="0" indent="0" algn="ctr">
              <a:buNone/>
            </a:pPr>
            <a:endParaRPr lang="en-US" sz="1500" dirty="0"/>
          </a:p>
          <a:p>
            <a:pPr marL="0" indent="0" algn="ctr">
              <a:buNone/>
            </a:pPr>
            <a:r>
              <a:rPr lang="en-US" sz="1500" dirty="0" err="1"/>
              <a:t>Clases</a:t>
            </a:r>
            <a:r>
              <a:rPr lang="en-US" sz="1500" dirty="0"/>
              <a:t> de </a:t>
            </a:r>
            <a:r>
              <a:rPr lang="en-US" sz="1500" dirty="0" err="1"/>
              <a:t>Semestre</a:t>
            </a:r>
            <a:r>
              <a:rPr lang="en-US" sz="1500" dirty="0"/>
              <a:t> = 0.5 </a:t>
            </a:r>
            <a:r>
              <a:rPr lang="en-US" sz="1500" dirty="0" err="1"/>
              <a:t>Crédito</a:t>
            </a:r>
            <a:r>
              <a:rPr lang="en-US" sz="1500" dirty="0"/>
              <a:t> / </a:t>
            </a:r>
            <a:r>
              <a:rPr lang="en-US" sz="1500" dirty="0" err="1"/>
              <a:t>Clases</a:t>
            </a:r>
            <a:r>
              <a:rPr lang="en-US" sz="1500" dirty="0"/>
              <a:t> de </a:t>
            </a:r>
            <a:r>
              <a:rPr lang="en-US" sz="1500" dirty="0" err="1"/>
              <a:t>año</a:t>
            </a:r>
            <a:r>
              <a:rPr lang="en-US" sz="1500" dirty="0"/>
              <a:t> complete =1.00 </a:t>
            </a:r>
            <a:r>
              <a:rPr lang="en-US" sz="1500" dirty="0" err="1"/>
              <a:t>Crédito</a:t>
            </a:r>
            <a:endParaRPr lang="en-US" sz="1500" dirty="0"/>
          </a:p>
          <a:p>
            <a:pPr marL="0" indent="0" algn="ctr">
              <a:buNone/>
            </a:pPr>
            <a:r>
              <a:rPr lang="es-ES" sz="1500" dirty="0" err="1"/>
              <a:t>World</a:t>
            </a:r>
            <a:r>
              <a:rPr lang="es-ES" sz="1500" dirty="0"/>
              <a:t> </a:t>
            </a:r>
            <a:r>
              <a:rPr lang="es-ES" sz="1500" dirty="0" err="1"/>
              <a:t>Language</a:t>
            </a:r>
            <a:r>
              <a:rPr lang="es-ES" sz="1500" dirty="0"/>
              <a:t> (Idioma) no es un requisito de graduación, pero pueden requerirse 2 o 3 años de créditos de </a:t>
            </a:r>
            <a:r>
              <a:rPr lang="es-ES" sz="1500" dirty="0" err="1"/>
              <a:t>World</a:t>
            </a:r>
            <a:r>
              <a:rPr lang="es-ES" sz="1500" dirty="0"/>
              <a:t> </a:t>
            </a:r>
            <a:r>
              <a:rPr lang="es-ES" sz="1500" dirty="0" err="1"/>
              <a:t>Language</a:t>
            </a:r>
            <a:r>
              <a:rPr lang="es-ES" sz="1500" dirty="0"/>
              <a:t> para la admisión a la universidad.</a:t>
            </a:r>
            <a:endParaRPr lang="en-US" sz="1500" dirty="0"/>
          </a:p>
        </p:txBody>
      </p:sp>
    </p:spTree>
    <p:extLst>
      <p:ext uri="{BB962C8B-B14F-4D97-AF65-F5344CB8AC3E}">
        <p14:creationId xmlns:p14="http://schemas.microsoft.com/office/powerpoint/2010/main" val="241113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44" y="190990"/>
            <a:ext cx="10177670" cy="938564"/>
          </a:xfrm>
        </p:spPr>
        <p:txBody>
          <a:bodyPr/>
          <a:lstStyle/>
          <a:p>
            <a:r>
              <a:rPr lang="es-ES" sz="3600" b="1" dirty="0"/>
              <a:t>Obtención de Créditos y Puntos de Honores</a:t>
            </a:r>
            <a:endParaRPr lang="en-US" sz="3600" b="1" dirty="0"/>
          </a:p>
        </p:txBody>
      </p:sp>
      <p:sp>
        <p:nvSpPr>
          <p:cNvPr id="3" name="Content Placeholder 2"/>
          <p:cNvSpPr>
            <a:spLocks noGrp="1"/>
          </p:cNvSpPr>
          <p:nvPr>
            <p:ph idx="1"/>
          </p:nvPr>
        </p:nvSpPr>
        <p:spPr>
          <a:xfrm>
            <a:off x="379502" y="1252827"/>
            <a:ext cx="11374592" cy="5021704"/>
          </a:xfrm>
        </p:spPr>
        <p:txBody>
          <a:bodyPr>
            <a:normAutofit/>
          </a:bodyPr>
          <a:lstStyle/>
          <a:p>
            <a:pPr marL="0" indent="0">
              <a:buNone/>
            </a:pPr>
            <a:r>
              <a:rPr lang="es-ES" dirty="0"/>
              <a:t>Cada semestre los estudiantes obtienen 0.5 créditos por una calificación final aprobatoria del 70% o más para cada uno de sus cursos.</a:t>
            </a:r>
            <a:endParaRPr lang="en-US" dirty="0"/>
          </a:p>
          <a:p>
            <a:pPr lvl="1"/>
            <a:r>
              <a:rPr lang="en-US" sz="1900" dirty="0" err="1"/>
              <a:t>Ejemplo</a:t>
            </a:r>
            <a:r>
              <a:rPr lang="en-US" sz="1900" dirty="0"/>
              <a:t>: </a:t>
            </a:r>
          </a:p>
          <a:p>
            <a:pPr lvl="2"/>
            <a:r>
              <a:rPr lang="en-US" sz="1900" dirty="0" err="1"/>
              <a:t>Semestre</a:t>
            </a:r>
            <a:r>
              <a:rPr lang="en-US" sz="1900" dirty="0"/>
              <a:t> 1 de 9</a:t>
            </a:r>
            <a:r>
              <a:rPr lang="en-US" sz="1900" baseline="30000" dirty="0"/>
              <a:t>th</a:t>
            </a:r>
            <a:r>
              <a:rPr lang="en-US" sz="1900" dirty="0"/>
              <a:t> </a:t>
            </a:r>
            <a:r>
              <a:rPr lang="en-US" sz="1900" dirty="0" err="1"/>
              <a:t>Grado</a:t>
            </a:r>
            <a:r>
              <a:rPr lang="en-US" sz="1900" dirty="0"/>
              <a:t> de </a:t>
            </a:r>
            <a:r>
              <a:rPr lang="en-US" sz="1900" dirty="0" err="1"/>
              <a:t>Literatura</a:t>
            </a:r>
            <a:r>
              <a:rPr lang="en-US" sz="1900" dirty="0"/>
              <a:t> = 0.5 </a:t>
            </a:r>
            <a:r>
              <a:rPr lang="en-US" sz="1900" dirty="0" err="1"/>
              <a:t>Crédito</a:t>
            </a:r>
            <a:endParaRPr lang="en-US" sz="1900" dirty="0"/>
          </a:p>
          <a:p>
            <a:pPr lvl="2"/>
            <a:r>
              <a:rPr lang="en-US" sz="1900" dirty="0" err="1"/>
              <a:t>Semestre</a:t>
            </a:r>
            <a:r>
              <a:rPr lang="en-US" sz="1900" dirty="0"/>
              <a:t> 2 de 9</a:t>
            </a:r>
            <a:r>
              <a:rPr lang="en-US" sz="1900" baseline="30000" dirty="0"/>
              <a:t>th</a:t>
            </a:r>
            <a:r>
              <a:rPr lang="en-US" sz="1900" dirty="0"/>
              <a:t> </a:t>
            </a:r>
            <a:r>
              <a:rPr lang="en-US" sz="1900" dirty="0" err="1"/>
              <a:t>Grado</a:t>
            </a:r>
            <a:r>
              <a:rPr lang="en-US" sz="1900" dirty="0"/>
              <a:t> de </a:t>
            </a:r>
            <a:r>
              <a:rPr lang="en-US" sz="1900" dirty="0" err="1"/>
              <a:t>Literatura</a:t>
            </a:r>
            <a:r>
              <a:rPr lang="en-US" sz="1900" dirty="0"/>
              <a:t> = 0.5 </a:t>
            </a:r>
            <a:r>
              <a:rPr lang="en-US" sz="1900" dirty="0" err="1"/>
              <a:t>Crédito</a:t>
            </a:r>
            <a:endParaRPr lang="en-US" sz="1900" dirty="0"/>
          </a:p>
          <a:p>
            <a:pPr lvl="2"/>
            <a:r>
              <a:rPr lang="en-US" sz="1900" dirty="0"/>
              <a:t>Total </a:t>
            </a:r>
            <a:r>
              <a:rPr lang="en-US" sz="1900" dirty="0" err="1"/>
              <a:t>créditos</a:t>
            </a:r>
            <a:r>
              <a:rPr lang="en-US" sz="1900" dirty="0"/>
              <a:t> </a:t>
            </a:r>
            <a:r>
              <a:rPr lang="en-US" sz="1900" dirty="0" err="1"/>
              <a:t>obtenidos</a:t>
            </a:r>
            <a:r>
              <a:rPr lang="en-US" sz="1900" dirty="0"/>
              <a:t> al final del </a:t>
            </a:r>
            <a:r>
              <a:rPr lang="en-US" sz="1900" dirty="0" err="1"/>
              <a:t>año</a:t>
            </a:r>
            <a:r>
              <a:rPr lang="en-US" sz="1900" dirty="0"/>
              <a:t> = 1.0 </a:t>
            </a:r>
            <a:r>
              <a:rPr lang="en-US" sz="1900" dirty="0" err="1"/>
              <a:t>Crédito</a:t>
            </a:r>
            <a:endParaRPr lang="en-US" sz="1900" dirty="0"/>
          </a:p>
          <a:p>
            <a:pPr lvl="2"/>
            <a:r>
              <a:rPr lang="es-ES" sz="1900" dirty="0"/>
              <a:t>Las clases de un semestre de duración, como Salud, valen 0.5 créditos en total.</a:t>
            </a:r>
          </a:p>
          <a:p>
            <a:pPr lvl="2"/>
            <a:endParaRPr lang="en-US" dirty="0"/>
          </a:p>
          <a:p>
            <a:pPr marL="0" indent="0">
              <a:buNone/>
            </a:pPr>
            <a:r>
              <a:rPr lang="es-ES" b="1" dirty="0"/>
              <a:t>¿Qué cursos reciben puntos de honores?</a:t>
            </a:r>
          </a:p>
          <a:p>
            <a:r>
              <a:rPr lang="es-ES" sz="1900" dirty="0"/>
              <a:t>Se agregan 7 puntos adicionales al final de cada semestre para aprobar las calificaciones (70 o más) en Honores, AP y cursos universitarios.</a:t>
            </a:r>
            <a:endParaRPr lang="en-US" dirty="0"/>
          </a:p>
          <a:p>
            <a:pPr marL="114300" indent="0" algn="ctr">
              <a:buNone/>
            </a:pPr>
            <a:r>
              <a:rPr lang="en-US" sz="1900" dirty="0"/>
              <a:t>**</a:t>
            </a:r>
            <a:r>
              <a:rPr lang="es-ES" sz="1900" dirty="0"/>
              <a:t> Si un estudiante reprueba un curso semestral requerido para graduarse, tendrá que volver a tomar ese semestre del curso. La calificación reprobada permanecerá en la boleta.</a:t>
            </a:r>
            <a:r>
              <a:rPr lang="en-US" sz="1900" dirty="0"/>
              <a:t> **</a:t>
            </a:r>
          </a:p>
          <a:p>
            <a:pPr marL="457200" lvl="1" indent="0">
              <a:buNone/>
            </a:pPr>
            <a:endParaRPr lang="en-US" dirty="0"/>
          </a:p>
          <a:p>
            <a:endParaRPr lang="en-US" dirty="0"/>
          </a:p>
        </p:txBody>
      </p:sp>
    </p:spTree>
    <p:extLst>
      <p:ext uri="{BB962C8B-B14F-4D97-AF65-F5344CB8AC3E}">
        <p14:creationId xmlns:p14="http://schemas.microsoft.com/office/powerpoint/2010/main" val="94922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24291"/>
          </a:xfrm>
        </p:spPr>
        <p:txBody>
          <a:bodyPr/>
          <a:lstStyle/>
          <a:p>
            <a:r>
              <a:rPr lang="en-US" b="1" dirty="0" err="1"/>
              <a:t>Examenes</a:t>
            </a:r>
            <a:r>
              <a:rPr lang="en-US" b="1" dirty="0"/>
              <a:t> de Final de </a:t>
            </a:r>
            <a:r>
              <a:rPr lang="en-US" b="1" dirty="0" err="1"/>
              <a:t>Curso</a:t>
            </a:r>
            <a:r>
              <a:rPr lang="en-US" b="1" dirty="0"/>
              <a:t> (EOC)</a:t>
            </a:r>
          </a:p>
        </p:txBody>
      </p:sp>
      <p:sp>
        <p:nvSpPr>
          <p:cNvPr id="3" name="Content Placeholder 2"/>
          <p:cNvSpPr>
            <a:spLocks noGrp="1"/>
          </p:cNvSpPr>
          <p:nvPr>
            <p:ph idx="1"/>
          </p:nvPr>
        </p:nvSpPr>
        <p:spPr>
          <a:xfrm>
            <a:off x="646110" y="3852472"/>
            <a:ext cx="8946541" cy="547250"/>
          </a:xfrm>
        </p:spPr>
        <p:txBody>
          <a:bodyPr/>
          <a:lstStyle/>
          <a:p>
            <a:pPr marL="0" indent="0">
              <a:buNone/>
            </a:pPr>
            <a:r>
              <a:rPr lang="en-US" dirty="0"/>
              <a:t>El </a:t>
            </a:r>
            <a:r>
              <a:rPr lang="es-ES" dirty="0"/>
              <a:t>puntajes del </a:t>
            </a:r>
            <a:r>
              <a:rPr lang="en-US" dirty="0"/>
              <a:t>EOC</a:t>
            </a:r>
            <a:r>
              <a:rPr lang="es-ES" dirty="0"/>
              <a:t> representa el 20% de la nota final.</a:t>
            </a:r>
            <a:endParaRPr lang="en-US" dirty="0"/>
          </a:p>
        </p:txBody>
      </p:sp>
      <p:pic>
        <p:nvPicPr>
          <p:cNvPr id="5" name="table"/>
          <p:cNvPicPr>
            <a:picLocks noChangeAspect="1"/>
          </p:cNvPicPr>
          <p:nvPr/>
        </p:nvPicPr>
        <p:blipFill>
          <a:blip r:embed="rId2"/>
          <a:stretch>
            <a:fillRect/>
          </a:stretch>
        </p:blipFill>
        <p:spPr>
          <a:xfrm>
            <a:off x="489600" y="1853248"/>
            <a:ext cx="11061231" cy="1514006"/>
          </a:xfrm>
          <a:prstGeom prst="rect">
            <a:avLst/>
          </a:prstGeom>
        </p:spPr>
      </p:pic>
    </p:spTree>
    <p:extLst>
      <p:ext uri="{BB962C8B-B14F-4D97-AF65-F5344CB8AC3E}">
        <p14:creationId xmlns:p14="http://schemas.microsoft.com/office/powerpoint/2010/main" val="23726529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11827</TotalTime>
  <Words>1994</Words>
  <Application>Microsoft Office PowerPoint</Application>
  <PresentationFormat>Widescreen</PresentationFormat>
  <Paragraphs>293</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Wingdings 3</vt:lpstr>
      <vt:lpstr>Ion</vt:lpstr>
      <vt:lpstr>    Noche de Padres: Rising 9th Clase del 2024  </vt:lpstr>
      <vt:lpstr>Agenda</vt:lpstr>
      <vt:lpstr>Departamento de Consejería</vt:lpstr>
      <vt:lpstr>High School 101</vt:lpstr>
      <vt:lpstr>High School 101</vt:lpstr>
      <vt:lpstr>High School 101</vt:lpstr>
      <vt:lpstr>Requerimientos para Graduación</vt:lpstr>
      <vt:lpstr>Obtención de Créditos y Puntos de Honores</vt:lpstr>
      <vt:lpstr>Examenes de Final de Curso (EOC)</vt:lpstr>
      <vt:lpstr>Política de Retención y Recuperación de Crédito</vt:lpstr>
      <vt:lpstr>Créditos de High School que vienen del Middle School</vt:lpstr>
      <vt:lpstr>Renuncia de Personal Fitness</vt:lpstr>
      <vt:lpstr>Niveles de Instrucción</vt:lpstr>
      <vt:lpstr>Más allá de lo académico: ¡Involúcrate!</vt:lpstr>
      <vt:lpstr>PowerPoint Presentation</vt:lpstr>
      <vt:lpstr>Idiomas del Mundo</vt:lpstr>
      <vt:lpstr>Oportunidades para Estudiantes de Idiomas</vt:lpstr>
      <vt:lpstr>Artes</vt:lpstr>
      <vt:lpstr>Seleccionando las Clases para el 2021 </vt:lpstr>
      <vt:lpstr>Clases: Grado 9th </vt:lpstr>
      <vt:lpstr>Clases: Grado 10th </vt:lpstr>
      <vt:lpstr>Clases: Grado 11th </vt:lpstr>
      <vt:lpstr>Clases: Grado 12th </vt:lpstr>
      <vt:lpstr>Horario Equilibrado</vt:lpstr>
      <vt:lpstr>Milton High School College &amp; Career Center</vt:lpstr>
      <vt:lpstr>Miltonccc.weebly.com</vt:lpstr>
      <vt:lpstr>Claves para tener Éxito</vt:lpstr>
      <vt:lpstr>¡Gracias por su asistencia!</vt:lpstr>
    </vt:vector>
  </TitlesOfParts>
  <Company>Fulton County School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Parent Night Class of 2019</dc:title>
  <dc:creator>Gracey, Julie</dc:creator>
  <cp:lastModifiedBy>Echeverria, Maria L</cp:lastModifiedBy>
  <cp:revision>161</cp:revision>
  <cp:lastPrinted>2020-02-04T14:03:57Z</cp:lastPrinted>
  <dcterms:created xsi:type="dcterms:W3CDTF">2018-08-26T18:53:23Z</dcterms:created>
  <dcterms:modified xsi:type="dcterms:W3CDTF">2020-02-10T17:16:01Z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echeverria@fultonschools.org</vt:lpwstr>
  </property>
  <property fmtid="{D5CDD505-2E9C-101B-9397-08002B2CF9AE}" pid="5" name="MSIP_Label_0ee3c538-ec52-435f-ae58-017644bd9513_SetDate">
    <vt:lpwstr>2020-02-05T02:34:24.3940773Z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ies>
</file>